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976" r:id="rId1"/>
  </p:sldMasterIdLst>
  <p:notesMasterIdLst>
    <p:notesMasterId r:id="rId12"/>
  </p:notesMasterIdLst>
  <p:handoutMasterIdLst>
    <p:handoutMasterId r:id="rId13"/>
  </p:handoutMasterIdLst>
  <p:sldIdLst>
    <p:sldId id="256" r:id="rId2"/>
    <p:sldId id="258" r:id="rId3"/>
    <p:sldId id="257" r:id="rId4"/>
    <p:sldId id="259" r:id="rId5"/>
    <p:sldId id="260" r:id="rId6"/>
    <p:sldId id="267" r:id="rId7"/>
    <p:sldId id="261" r:id="rId8"/>
    <p:sldId id="262" r:id="rId9"/>
    <p:sldId id="265" r:id="rId10"/>
    <p:sldId id="263" r:id="rId11"/>
  </p:sldIdLst>
  <p:sldSz cx="12192000" cy="6858000"/>
  <p:notesSz cx="6858000" cy="9144000"/>
  <p:defaultTextStyle>
    <a:defPPr rtl="0">
      <a:defRPr lang="en-GB"/>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D6BF391-1791-46F1-A283-E65B04B4D2C8}" v="450" dt="2023-11-11T13:24:51.476"/>
    <p1510:client id="{988A6E79-A4E5-77FE-7590-A016F2F0E9D5}" v="64" dt="2023-11-12T04:19:43.407"/>
    <p1510:client id="{AD65CA5C-B4E9-676F-BF07-47DB9E0C0918}" v="630" dt="2023-11-11T14:38:13.764"/>
    <p1510:client id="{B1802B87-4FB9-4382-A5BA-76E6C96BF3AF}" v="130" dt="2023-11-12T05:58:01.27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84" autoAdjust="0"/>
    <p:restoredTop sz="94660"/>
  </p:normalViewPr>
  <p:slideViewPr>
    <p:cSldViewPr snapToGrid="0">
      <p:cViewPr varScale="1">
        <p:scale>
          <a:sx n="59" d="100"/>
          <a:sy n="59" d="100"/>
        </p:scale>
        <p:origin x="92" y="144"/>
      </p:cViewPr>
      <p:guideLst/>
    </p:cSldViewPr>
  </p:slideViewPr>
  <p:notesTextViewPr>
    <p:cViewPr>
      <p:scale>
        <a:sx n="1" d="1"/>
        <a:sy n="1" d="1"/>
      </p:scale>
      <p:origin x="0" y="0"/>
    </p:cViewPr>
  </p:notesTextViewPr>
  <p:notesViewPr>
    <p:cSldViewPr snapToGrid="0">
      <p:cViewPr varScale="1">
        <p:scale>
          <a:sx n="96" d="100"/>
          <a:sy n="96" d="100"/>
        </p:scale>
        <p:origin x="3558"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18" Type="http://schemas.microsoft.com/office/2016/11/relationships/changesInfo" Target="changesInfos/changesInfo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19"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 Sandeep Kumar Reddy" userId="S::sreddy@exela.us::c6e1e7ca-f0aa-4b67-b2c2-2e3535cdd474" providerId="AD" clId="Web-{988A6E79-A4E5-77FE-7590-A016F2F0E9D5}"/>
    <pc:docChg chg="modSld">
      <pc:chgData name="C. Sandeep Kumar Reddy" userId="S::sreddy@exela.us::c6e1e7ca-f0aa-4b67-b2c2-2e3535cdd474" providerId="AD" clId="Web-{988A6E79-A4E5-77FE-7590-A016F2F0E9D5}" dt="2023-11-12T04:19:43.407" v="62" actId="20577"/>
      <pc:docMkLst>
        <pc:docMk/>
      </pc:docMkLst>
      <pc:sldChg chg="addSp delSp modSp">
        <pc:chgData name="C. Sandeep Kumar Reddy" userId="S::sreddy@exela.us::c6e1e7ca-f0aa-4b67-b2c2-2e3535cdd474" providerId="AD" clId="Web-{988A6E79-A4E5-77FE-7590-A016F2F0E9D5}" dt="2023-11-12T04:16:53.073" v="9" actId="1076"/>
        <pc:sldMkLst>
          <pc:docMk/>
          <pc:sldMk cId="2922415732" sldId="257"/>
        </pc:sldMkLst>
        <pc:spChg chg="mod">
          <ac:chgData name="C. Sandeep Kumar Reddy" userId="S::sreddy@exela.us::c6e1e7ca-f0aa-4b67-b2c2-2e3535cdd474" providerId="AD" clId="Web-{988A6E79-A4E5-77FE-7590-A016F2F0E9D5}" dt="2023-11-12T04:16:53.073" v="9" actId="1076"/>
          <ac:spMkLst>
            <pc:docMk/>
            <pc:sldMk cId="2922415732" sldId="257"/>
            <ac:spMk id="2" creationId="{64BA9A03-CB26-3FC4-65FB-07419CC2B032}"/>
          </ac:spMkLst>
        </pc:spChg>
        <pc:picChg chg="add del mod">
          <ac:chgData name="C. Sandeep Kumar Reddy" userId="S::sreddy@exela.us::c6e1e7ca-f0aa-4b67-b2c2-2e3535cdd474" providerId="AD" clId="Web-{988A6E79-A4E5-77FE-7590-A016F2F0E9D5}" dt="2023-11-12T04:16:47.245" v="8"/>
          <ac:picMkLst>
            <pc:docMk/>
            <pc:sldMk cId="2922415732" sldId="257"/>
            <ac:picMk id="3" creationId="{35373F87-A755-C5BB-8B21-754A6DE4A809}"/>
          </ac:picMkLst>
        </pc:picChg>
      </pc:sldChg>
      <pc:sldChg chg="modSp">
        <pc:chgData name="C. Sandeep Kumar Reddy" userId="S::sreddy@exela.us::c6e1e7ca-f0aa-4b67-b2c2-2e3535cdd474" providerId="AD" clId="Web-{988A6E79-A4E5-77FE-7590-A016F2F0E9D5}" dt="2023-11-12T04:19:43.407" v="62" actId="20577"/>
        <pc:sldMkLst>
          <pc:docMk/>
          <pc:sldMk cId="3691076828" sldId="261"/>
        </pc:sldMkLst>
        <pc:spChg chg="mod">
          <ac:chgData name="C. Sandeep Kumar Reddy" userId="S::sreddy@exela.us::c6e1e7ca-f0aa-4b67-b2c2-2e3535cdd474" providerId="AD" clId="Web-{988A6E79-A4E5-77FE-7590-A016F2F0E9D5}" dt="2023-11-12T04:18:22.701" v="26" actId="20577"/>
          <ac:spMkLst>
            <pc:docMk/>
            <pc:sldMk cId="3691076828" sldId="261"/>
            <ac:spMk id="2" creationId="{2A644EB3-88C1-D430-FC87-78AEB7381D4F}"/>
          </ac:spMkLst>
        </pc:spChg>
        <pc:spChg chg="mod">
          <ac:chgData name="C. Sandeep Kumar Reddy" userId="S::sreddy@exela.us::c6e1e7ca-f0aa-4b67-b2c2-2e3535cdd474" providerId="AD" clId="Web-{988A6E79-A4E5-77FE-7590-A016F2F0E9D5}" dt="2023-11-12T04:19:43.407" v="62" actId="20577"/>
          <ac:spMkLst>
            <pc:docMk/>
            <pc:sldMk cId="3691076828" sldId="261"/>
            <ac:spMk id="3" creationId="{875650BB-8A68-1A6B-D767-9BC8C8BA9CB1}"/>
          </ac:spMkLst>
        </pc:spChg>
      </pc:sldChg>
    </pc:docChg>
  </pc:docChgLst>
  <pc:docChgLst>
    <pc:chgData name="C. Sandeep Kumar Reddy" userId="c6e1e7ca-f0aa-4b67-b2c2-2e3535cdd474" providerId="ADAL" clId="{B1802B87-4FB9-4382-A5BA-76E6C96BF3AF}"/>
    <pc:docChg chg="undo custSel addSld delSld modSld">
      <pc:chgData name="C. Sandeep Kumar Reddy" userId="c6e1e7ca-f0aa-4b67-b2c2-2e3535cdd474" providerId="ADAL" clId="{B1802B87-4FB9-4382-A5BA-76E6C96BF3AF}" dt="2023-11-12T05:59:53.430" v="1539" actId="26606"/>
      <pc:docMkLst>
        <pc:docMk/>
      </pc:docMkLst>
      <pc:sldChg chg="delSp modSp mod">
        <pc:chgData name="C. Sandeep Kumar Reddy" userId="c6e1e7ca-f0aa-4b67-b2c2-2e3535cdd474" providerId="ADAL" clId="{B1802B87-4FB9-4382-A5BA-76E6C96BF3AF}" dt="2023-11-12T05:43:42.834" v="1464" actId="14100"/>
        <pc:sldMkLst>
          <pc:docMk/>
          <pc:sldMk cId="2299734367" sldId="256"/>
        </pc:sldMkLst>
        <pc:spChg chg="del mod">
          <ac:chgData name="C. Sandeep Kumar Reddy" userId="c6e1e7ca-f0aa-4b67-b2c2-2e3535cdd474" providerId="ADAL" clId="{B1802B87-4FB9-4382-A5BA-76E6C96BF3AF}" dt="2023-11-12T05:43:18.674" v="1460" actId="478"/>
          <ac:spMkLst>
            <pc:docMk/>
            <pc:sldMk cId="2299734367" sldId="256"/>
            <ac:spMk id="78" creationId="{3D1D4B3D-57E1-48DC-8893-7A0F4B7B45A8}"/>
          </ac:spMkLst>
        </pc:spChg>
        <pc:spChg chg="mod">
          <ac:chgData name="C. Sandeep Kumar Reddy" userId="c6e1e7ca-f0aa-4b67-b2c2-2e3535cdd474" providerId="ADAL" clId="{B1802B87-4FB9-4382-A5BA-76E6C96BF3AF}" dt="2023-11-12T05:43:42.834" v="1464" actId="14100"/>
          <ac:spMkLst>
            <pc:docMk/>
            <pc:sldMk cId="2299734367" sldId="256"/>
            <ac:spMk id="80" creationId="{8DDD8900-A83D-4240-8B92-6791F8BFF28F}"/>
          </ac:spMkLst>
        </pc:spChg>
        <pc:picChg chg="mod">
          <ac:chgData name="C. Sandeep Kumar Reddy" userId="c6e1e7ca-f0aa-4b67-b2c2-2e3535cdd474" providerId="ADAL" clId="{B1802B87-4FB9-4382-A5BA-76E6C96BF3AF}" dt="2023-11-12T05:43:28.573" v="1463" actId="14100"/>
          <ac:picMkLst>
            <pc:docMk/>
            <pc:sldMk cId="2299734367" sldId="256"/>
            <ac:picMk id="5" creationId="{BF5FD553-A0E2-5F2F-D8A3-31A2BB05FA26}"/>
          </ac:picMkLst>
        </pc:picChg>
      </pc:sldChg>
      <pc:sldChg chg="delSp modSp mod">
        <pc:chgData name="C. Sandeep Kumar Reddy" userId="c6e1e7ca-f0aa-4b67-b2c2-2e3535cdd474" providerId="ADAL" clId="{B1802B87-4FB9-4382-A5BA-76E6C96BF3AF}" dt="2023-11-12T04:49:14.938" v="669" actId="478"/>
        <pc:sldMkLst>
          <pc:docMk/>
          <pc:sldMk cId="2922415732" sldId="257"/>
        </pc:sldMkLst>
        <pc:spChg chg="mod">
          <ac:chgData name="C. Sandeep Kumar Reddy" userId="c6e1e7ca-f0aa-4b67-b2c2-2e3535cdd474" providerId="ADAL" clId="{B1802B87-4FB9-4382-A5BA-76E6C96BF3AF}" dt="2023-11-12T04:22:16.573" v="2" actId="27636"/>
          <ac:spMkLst>
            <pc:docMk/>
            <pc:sldMk cId="2922415732" sldId="257"/>
            <ac:spMk id="18" creationId="{6008F35F-D16F-4570-858B-EF57288370AE}"/>
          </ac:spMkLst>
        </pc:spChg>
        <pc:spChg chg="del mod">
          <ac:chgData name="C. Sandeep Kumar Reddy" userId="c6e1e7ca-f0aa-4b67-b2c2-2e3535cdd474" providerId="ADAL" clId="{B1802B87-4FB9-4382-A5BA-76E6C96BF3AF}" dt="2023-11-12T04:49:14.938" v="669" actId="478"/>
          <ac:spMkLst>
            <pc:docMk/>
            <pc:sldMk cId="2922415732" sldId="257"/>
            <ac:spMk id="19" creationId="{8FEC7935-71D6-461E-AB51-B32890794346}"/>
          </ac:spMkLst>
        </pc:spChg>
        <pc:spChg chg="del mod">
          <ac:chgData name="C. Sandeep Kumar Reddy" userId="c6e1e7ca-f0aa-4b67-b2c2-2e3535cdd474" providerId="ADAL" clId="{B1802B87-4FB9-4382-A5BA-76E6C96BF3AF}" dt="2023-11-12T04:49:04.144" v="666" actId="478"/>
          <ac:spMkLst>
            <pc:docMk/>
            <pc:sldMk cId="2922415732" sldId="257"/>
            <ac:spMk id="20" creationId="{4D9C2E7B-C261-4427-8970-90F1E8DC223B}"/>
          </ac:spMkLst>
        </pc:spChg>
      </pc:sldChg>
      <pc:sldChg chg="modSp mod">
        <pc:chgData name="C. Sandeep Kumar Reddy" userId="c6e1e7ca-f0aa-4b67-b2c2-2e3535cdd474" providerId="ADAL" clId="{B1802B87-4FB9-4382-A5BA-76E6C96BF3AF}" dt="2023-11-12T05:30:40.803" v="1440" actId="20577"/>
        <pc:sldMkLst>
          <pc:docMk/>
          <pc:sldMk cId="3680069083" sldId="258"/>
        </pc:sldMkLst>
        <pc:spChg chg="mod">
          <ac:chgData name="C. Sandeep Kumar Reddy" userId="c6e1e7ca-f0aa-4b67-b2c2-2e3535cdd474" providerId="ADAL" clId="{B1802B87-4FB9-4382-A5BA-76E6C96BF3AF}" dt="2023-11-12T05:30:40.803" v="1440" actId="20577"/>
          <ac:spMkLst>
            <pc:docMk/>
            <pc:sldMk cId="3680069083" sldId="258"/>
            <ac:spMk id="2" creationId="{6D5E7C76-E3D0-3B27-BE1E-1282A5F00105}"/>
          </ac:spMkLst>
        </pc:spChg>
      </pc:sldChg>
      <pc:sldChg chg="modSp">
        <pc:chgData name="C. Sandeep Kumar Reddy" userId="c6e1e7ca-f0aa-4b67-b2c2-2e3535cdd474" providerId="ADAL" clId="{B1802B87-4FB9-4382-A5BA-76E6C96BF3AF}" dt="2023-11-12T05:06:05.856" v="1037" actId="20577"/>
        <pc:sldMkLst>
          <pc:docMk/>
          <pc:sldMk cId="3778569828" sldId="260"/>
        </pc:sldMkLst>
        <pc:graphicFrameChg chg="mod">
          <ac:chgData name="C. Sandeep Kumar Reddy" userId="c6e1e7ca-f0aa-4b67-b2c2-2e3535cdd474" providerId="ADAL" clId="{B1802B87-4FB9-4382-A5BA-76E6C96BF3AF}" dt="2023-11-12T05:06:05.856" v="1037" actId="20577"/>
          <ac:graphicFrameMkLst>
            <pc:docMk/>
            <pc:sldMk cId="3778569828" sldId="260"/>
            <ac:graphicFrameMk id="4" creationId="{C97D945E-ABE0-EB3B-E5D2-244A4702E145}"/>
          </ac:graphicFrameMkLst>
        </pc:graphicFrameChg>
      </pc:sldChg>
      <pc:sldChg chg="addSp delSp modSp mod setBg">
        <pc:chgData name="C. Sandeep Kumar Reddy" userId="c6e1e7ca-f0aa-4b67-b2c2-2e3535cdd474" providerId="ADAL" clId="{B1802B87-4FB9-4382-A5BA-76E6C96BF3AF}" dt="2023-11-12T05:45:04.705" v="1471" actId="27636"/>
        <pc:sldMkLst>
          <pc:docMk/>
          <pc:sldMk cId="3691076828" sldId="261"/>
        </pc:sldMkLst>
        <pc:spChg chg="mod">
          <ac:chgData name="C. Sandeep Kumar Reddy" userId="c6e1e7ca-f0aa-4b67-b2c2-2e3535cdd474" providerId="ADAL" clId="{B1802B87-4FB9-4382-A5BA-76E6C96BF3AF}" dt="2023-11-12T05:44:52.077" v="1467" actId="26606"/>
          <ac:spMkLst>
            <pc:docMk/>
            <pc:sldMk cId="3691076828" sldId="261"/>
            <ac:spMk id="2" creationId="{2A644EB3-88C1-D430-FC87-78AEB7381D4F}"/>
          </ac:spMkLst>
        </pc:spChg>
        <pc:spChg chg="mod ord">
          <ac:chgData name="C. Sandeep Kumar Reddy" userId="c6e1e7ca-f0aa-4b67-b2c2-2e3535cdd474" providerId="ADAL" clId="{B1802B87-4FB9-4382-A5BA-76E6C96BF3AF}" dt="2023-11-12T05:45:04.705" v="1471" actId="27636"/>
          <ac:spMkLst>
            <pc:docMk/>
            <pc:sldMk cId="3691076828" sldId="261"/>
            <ac:spMk id="3" creationId="{875650BB-8A68-1A6B-D767-9BC8C8BA9CB1}"/>
          </ac:spMkLst>
        </pc:spChg>
        <pc:spChg chg="add del">
          <ac:chgData name="C. Sandeep Kumar Reddy" userId="c6e1e7ca-f0aa-4b67-b2c2-2e3535cdd474" providerId="ADAL" clId="{B1802B87-4FB9-4382-A5BA-76E6C96BF3AF}" dt="2023-11-12T04:45:37.762" v="636" actId="26606"/>
          <ac:spMkLst>
            <pc:docMk/>
            <pc:sldMk cId="3691076828" sldId="261"/>
            <ac:spMk id="10" creationId="{058A14AF-9FB5-4CC7-BA35-E8E85D3EDF0E}"/>
          </ac:spMkLst>
        </pc:spChg>
        <pc:spChg chg="add del">
          <ac:chgData name="C. Sandeep Kumar Reddy" userId="c6e1e7ca-f0aa-4b67-b2c2-2e3535cdd474" providerId="ADAL" clId="{B1802B87-4FB9-4382-A5BA-76E6C96BF3AF}" dt="2023-11-12T04:45:37.762" v="636" actId="26606"/>
          <ac:spMkLst>
            <pc:docMk/>
            <pc:sldMk cId="3691076828" sldId="261"/>
            <ac:spMk id="12" creationId="{3A9A4357-BD1D-4622-A4FE-766E6AB8DE84}"/>
          </ac:spMkLst>
        </pc:spChg>
        <pc:spChg chg="add del">
          <ac:chgData name="C. Sandeep Kumar Reddy" userId="c6e1e7ca-f0aa-4b67-b2c2-2e3535cdd474" providerId="ADAL" clId="{B1802B87-4FB9-4382-A5BA-76E6C96BF3AF}" dt="2023-11-12T04:45:37.762" v="636" actId="26606"/>
          <ac:spMkLst>
            <pc:docMk/>
            <pc:sldMk cId="3691076828" sldId="261"/>
            <ac:spMk id="14" creationId="{E659831F-0D9A-4C63-9EBB-8435B85A440F}"/>
          </ac:spMkLst>
        </pc:spChg>
        <pc:spChg chg="add del">
          <ac:chgData name="C. Sandeep Kumar Reddy" userId="c6e1e7ca-f0aa-4b67-b2c2-2e3535cdd474" providerId="ADAL" clId="{B1802B87-4FB9-4382-A5BA-76E6C96BF3AF}" dt="2023-11-12T04:45:37.762" v="636" actId="26606"/>
          <ac:spMkLst>
            <pc:docMk/>
            <pc:sldMk cId="3691076828" sldId="261"/>
            <ac:spMk id="16" creationId="{E6995CE5-F890-4ABA-82A2-26507CE8D2A3}"/>
          </ac:spMkLst>
        </pc:spChg>
        <pc:spChg chg="add del">
          <ac:chgData name="C. Sandeep Kumar Reddy" userId="c6e1e7ca-f0aa-4b67-b2c2-2e3535cdd474" providerId="ADAL" clId="{B1802B87-4FB9-4382-A5BA-76E6C96BF3AF}" dt="2023-11-12T04:45:37.731" v="635" actId="26606"/>
          <ac:spMkLst>
            <pc:docMk/>
            <pc:sldMk cId="3691076828" sldId="261"/>
            <ac:spMk id="21" creationId="{201CC55D-ED54-4C5C-95E6-10947BD1103B}"/>
          </ac:spMkLst>
        </pc:spChg>
        <pc:spChg chg="add del">
          <ac:chgData name="C. Sandeep Kumar Reddy" userId="c6e1e7ca-f0aa-4b67-b2c2-2e3535cdd474" providerId="ADAL" clId="{B1802B87-4FB9-4382-A5BA-76E6C96BF3AF}" dt="2023-11-12T04:45:37.731" v="635" actId="26606"/>
          <ac:spMkLst>
            <pc:docMk/>
            <pc:sldMk cId="3691076828" sldId="261"/>
            <ac:spMk id="27" creationId="{3873B707-463F-40B0-8227-E8CC6C67EB25}"/>
          </ac:spMkLst>
        </pc:spChg>
        <pc:spChg chg="add del">
          <ac:chgData name="C. Sandeep Kumar Reddy" userId="c6e1e7ca-f0aa-4b67-b2c2-2e3535cdd474" providerId="ADAL" clId="{B1802B87-4FB9-4382-A5BA-76E6C96BF3AF}" dt="2023-11-12T04:46:03.982" v="640" actId="26606"/>
          <ac:spMkLst>
            <pc:docMk/>
            <pc:sldMk cId="3691076828" sldId="261"/>
            <ac:spMk id="28" creationId="{D5B0017B-2ECA-49AF-B397-DC140825DF8D}"/>
          </ac:spMkLst>
        </pc:spChg>
        <pc:spChg chg="add del">
          <ac:chgData name="C. Sandeep Kumar Reddy" userId="c6e1e7ca-f0aa-4b67-b2c2-2e3535cdd474" providerId="ADAL" clId="{B1802B87-4FB9-4382-A5BA-76E6C96BF3AF}" dt="2023-11-12T04:45:37.731" v="635" actId="26606"/>
          <ac:spMkLst>
            <pc:docMk/>
            <pc:sldMk cId="3691076828" sldId="261"/>
            <ac:spMk id="29" creationId="{C13237C8-E62C-4F0D-A318-BD6FB6C2D138}"/>
          </ac:spMkLst>
        </pc:spChg>
        <pc:spChg chg="add del">
          <ac:chgData name="C. Sandeep Kumar Reddy" userId="c6e1e7ca-f0aa-4b67-b2c2-2e3535cdd474" providerId="ADAL" clId="{B1802B87-4FB9-4382-A5BA-76E6C96BF3AF}" dt="2023-11-12T04:46:03.982" v="640" actId="26606"/>
          <ac:spMkLst>
            <pc:docMk/>
            <pc:sldMk cId="3691076828" sldId="261"/>
            <ac:spMk id="30" creationId="{70E96339-907C-46C3-99AC-31179B6F0EBD}"/>
          </ac:spMkLst>
        </pc:spChg>
        <pc:spChg chg="add del">
          <ac:chgData name="C. Sandeep Kumar Reddy" userId="c6e1e7ca-f0aa-4b67-b2c2-2e3535cdd474" providerId="ADAL" clId="{B1802B87-4FB9-4382-A5BA-76E6C96BF3AF}" dt="2023-11-12T04:45:37.731" v="635" actId="26606"/>
          <ac:spMkLst>
            <pc:docMk/>
            <pc:sldMk cId="3691076828" sldId="261"/>
            <ac:spMk id="31" creationId="{19C9EAEA-39D0-4B0E-A0EB-51E7B26740B1}"/>
          </ac:spMkLst>
        </pc:spChg>
        <pc:spChg chg="add del">
          <ac:chgData name="C. Sandeep Kumar Reddy" userId="c6e1e7ca-f0aa-4b67-b2c2-2e3535cdd474" providerId="ADAL" clId="{B1802B87-4FB9-4382-A5BA-76E6C96BF3AF}" dt="2023-11-12T04:46:03.982" v="640" actId="26606"/>
          <ac:spMkLst>
            <pc:docMk/>
            <pc:sldMk cId="3691076828" sldId="261"/>
            <ac:spMk id="33" creationId="{28D31E1B-0407-4223-9642-0B642CBF57D9}"/>
          </ac:spMkLst>
        </pc:spChg>
        <pc:spChg chg="add del">
          <ac:chgData name="C. Sandeep Kumar Reddy" userId="c6e1e7ca-f0aa-4b67-b2c2-2e3535cdd474" providerId="ADAL" clId="{B1802B87-4FB9-4382-A5BA-76E6C96BF3AF}" dt="2023-11-12T04:46:03.966" v="639" actId="26606"/>
          <ac:spMkLst>
            <pc:docMk/>
            <pc:sldMk cId="3691076828" sldId="261"/>
            <ac:spMk id="41" creationId="{B6FACB3C-9069-4791-BC5C-0DB7CD19B853}"/>
          </ac:spMkLst>
        </pc:spChg>
        <pc:spChg chg="add del">
          <ac:chgData name="C. Sandeep Kumar Reddy" userId="c6e1e7ca-f0aa-4b67-b2c2-2e3535cdd474" providerId="ADAL" clId="{B1802B87-4FB9-4382-A5BA-76E6C96BF3AF}" dt="2023-11-12T04:46:03.966" v="639" actId="26606"/>
          <ac:spMkLst>
            <pc:docMk/>
            <pc:sldMk cId="3691076828" sldId="261"/>
            <ac:spMk id="43" creationId="{71F2038E-D777-4B76-81DD-DD13EE91B9DD}"/>
          </ac:spMkLst>
        </pc:spChg>
        <pc:spChg chg="add">
          <ac:chgData name="C. Sandeep Kumar Reddy" userId="c6e1e7ca-f0aa-4b67-b2c2-2e3535cdd474" providerId="ADAL" clId="{B1802B87-4FB9-4382-A5BA-76E6C96BF3AF}" dt="2023-11-12T05:44:52.077" v="1467" actId="26606"/>
          <ac:spMkLst>
            <pc:docMk/>
            <pc:sldMk cId="3691076828" sldId="261"/>
            <ac:spMk id="56" creationId="{6ECA6DCB-B7E1-40A9-9524-540C6DA40B1B}"/>
          </ac:spMkLst>
        </pc:spChg>
        <pc:spChg chg="add">
          <ac:chgData name="C. Sandeep Kumar Reddy" userId="c6e1e7ca-f0aa-4b67-b2c2-2e3535cdd474" providerId="ADAL" clId="{B1802B87-4FB9-4382-A5BA-76E6C96BF3AF}" dt="2023-11-12T05:44:52.077" v="1467" actId="26606"/>
          <ac:spMkLst>
            <pc:docMk/>
            <pc:sldMk cId="3691076828" sldId="261"/>
            <ac:spMk id="62" creationId="{3873B707-463F-40B0-8227-E8CC6C67EB25}"/>
          </ac:spMkLst>
        </pc:spChg>
        <pc:spChg chg="add">
          <ac:chgData name="C. Sandeep Kumar Reddy" userId="c6e1e7ca-f0aa-4b67-b2c2-2e3535cdd474" providerId="ADAL" clId="{B1802B87-4FB9-4382-A5BA-76E6C96BF3AF}" dt="2023-11-12T05:44:52.077" v="1467" actId="26606"/>
          <ac:spMkLst>
            <pc:docMk/>
            <pc:sldMk cId="3691076828" sldId="261"/>
            <ac:spMk id="64" creationId="{C13237C8-E62C-4F0D-A318-BD6FB6C2D138}"/>
          </ac:spMkLst>
        </pc:spChg>
        <pc:spChg chg="add">
          <ac:chgData name="C. Sandeep Kumar Reddy" userId="c6e1e7ca-f0aa-4b67-b2c2-2e3535cdd474" providerId="ADAL" clId="{B1802B87-4FB9-4382-A5BA-76E6C96BF3AF}" dt="2023-11-12T05:44:52.077" v="1467" actId="26606"/>
          <ac:spMkLst>
            <pc:docMk/>
            <pc:sldMk cId="3691076828" sldId="261"/>
            <ac:spMk id="66" creationId="{19C9EAEA-39D0-4B0E-A0EB-51E7B26740B1}"/>
          </ac:spMkLst>
        </pc:spChg>
        <pc:spChg chg="add">
          <ac:chgData name="C. Sandeep Kumar Reddy" userId="c6e1e7ca-f0aa-4b67-b2c2-2e3535cdd474" providerId="ADAL" clId="{B1802B87-4FB9-4382-A5BA-76E6C96BF3AF}" dt="2023-11-12T05:44:52.077" v="1467" actId="26606"/>
          <ac:spMkLst>
            <pc:docMk/>
            <pc:sldMk cId="3691076828" sldId="261"/>
            <ac:spMk id="68" creationId="{8CB5D2D7-DF65-4E86-BFBA-FFB9B5ACEB64}"/>
          </ac:spMkLst>
        </pc:spChg>
        <pc:grpChg chg="add del">
          <ac:chgData name="C. Sandeep Kumar Reddy" userId="c6e1e7ca-f0aa-4b67-b2c2-2e3535cdd474" providerId="ADAL" clId="{B1802B87-4FB9-4382-A5BA-76E6C96BF3AF}" dt="2023-11-12T04:45:37.731" v="635" actId="26606"/>
          <ac:grpSpMkLst>
            <pc:docMk/>
            <pc:sldMk cId="3691076828" sldId="261"/>
            <ac:grpSpMk id="23" creationId="{1DE889C7-FAD6-4397-98E2-05D503484459}"/>
          </ac:grpSpMkLst>
        </pc:grpChg>
        <pc:grpChg chg="add del">
          <ac:chgData name="C. Sandeep Kumar Reddy" userId="c6e1e7ca-f0aa-4b67-b2c2-2e3535cdd474" providerId="ADAL" clId="{B1802B87-4FB9-4382-A5BA-76E6C96BF3AF}" dt="2023-11-12T04:46:03.982" v="640" actId="26606"/>
          <ac:grpSpMkLst>
            <pc:docMk/>
            <pc:sldMk cId="3691076828" sldId="261"/>
            <ac:grpSpMk id="34" creationId="{AE1C45F0-260A-458C-96ED-C1F6D2151219}"/>
          </ac:grpSpMkLst>
        </pc:grpChg>
        <pc:grpChg chg="add del">
          <ac:chgData name="C. Sandeep Kumar Reddy" userId="c6e1e7ca-f0aa-4b67-b2c2-2e3535cdd474" providerId="ADAL" clId="{B1802B87-4FB9-4382-A5BA-76E6C96BF3AF}" dt="2023-11-12T04:46:03.966" v="639" actId="26606"/>
          <ac:grpSpMkLst>
            <pc:docMk/>
            <pc:sldMk cId="3691076828" sldId="261"/>
            <ac:grpSpMk id="45" creationId="{DD354807-230F-4402-B1B9-F733A8F1F190}"/>
          </ac:grpSpMkLst>
        </pc:grpChg>
        <pc:grpChg chg="add">
          <ac:chgData name="C. Sandeep Kumar Reddy" userId="c6e1e7ca-f0aa-4b67-b2c2-2e3535cdd474" providerId="ADAL" clId="{B1802B87-4FB9-4382-A5BA-76E6C96BF3AF}" dt="2023-11-12T05:44:52.077" v="1467" actId="26606"/>
          <ac:grpSpMkLst>
            <pc:docMk/>
            <pc:sldMk cId="3691076828" sldId="261"/>
            <ac:grpSpMk id="58" creationId="{1DE889C7-FAD6-4397-98E2-05D503484459}"/>
          </ac:grpSpMkLst>
        </pc:grpChg>
        <pc:picChg chg="add mod ord">
          <ac:chgData name="C. Sandeep Kumar Reddy" userId="c6e1e7ca-f0aa-4b67-b2c2-2e3535cdd474" providerId="ADAL" clId="{B1802B87-4FB9-4382-A5BA-76E6C96BF3AF}" dt="2023-11-12T05:44:52.077" v="1467" actId="26606"/>
          <ac:picMkLst>
            <pc:docMk/>
            <pc:sldMk cId="3691076828" sldId="261"/>
            <ac:picMk id="5" creationId="{71F2998E-0BA8-7080-CE64-AB1F6ED6D3E8}"/>
          </ac:picMkLst>
        </pc:picChg>
        <pc:picChg chg="add mod">
          <ac:chgData name="C. Sandeep Kumar Reddy" userId="c6e1e7ca-f0aa-4b67-b2c2-2e3535cdd474" providerId="ADAL" clId="{B1802B87-4FB9-4382-A5BA-76E6C96BF3AF}" dt="2023-11-12T05:44:55.970" v="1469" actId="962"/>
          <ac:picMkLst>
            <pc:docMk/>
            <pc:sldMk cId="3691076828" sldId="261"/>
            <ac:picMk id="7" creationId="{328CC63E-B6B4-2B81-311E-D7C2D209E337}"/>
          </ac:picMkLst>
        </pc:picChg>
        <pc:cxnChg chg="add del">
          <ac:chgData name="C. Sandeep Kumar Reddy" userId="c6e1e7ca-f0aa-4b67-b2c2-2e3535cdd474" providerId="ADAL" clId="{B1802B87-4FB9-4382-A5BA-76E6C96BF3AF}" dt="2023-11-12T04:46:03.982" v="640" actId="26606"/>
          <ac:cxnSpMkLst>
            <pc:docMk/>
            <pc:sldMk cId="3691076828" sldId="261"/>
            <ac:cxnSpMk id="32" creationId="{6CF1BAF6-AD41-4082-B212-8A1F9A2E8779}"/>
          </ac:cxnSpMkLst>
        </pc:cxnChg>
        <pc:cxnChg chg="add del">
          <ac:chgData name="C. Sandeep Kumar Reddy" userId="c6e1e7ca-f0aa-4b67-b2c2-2e3535cdd474" providerId="ADAL" clId="{B1802B87-4FB9-4382-A5BA-76E6C96BF3AF}" dt="2023-11-12T05:44:52.077" v="1467" actId="26606"/>
          <ac:cxnSpMkLst>
            <pc:docMk/>
            <pc:sldMk cId="3691076828" sldId="261"/>
            <ac:cxnSpMk id="51" creationId="{1503BFE4-729B-D9D0-C17B-501E6AF1127A}"/>
          </ac:cxnSpMkLst>
        </pc:cxnChg>
      </pc:sldChg>
      <pc:sldChg chg="addSp delSp modSp new add del mod setBg">
        <pc:chgData name="C. Sandeep Kumar Reddy" userId="c6e1e7ca-f0aa-4b67-b2c2-2e3535cdd474" providerId="ADAL" clId="{B1802B87-4FB9-4382-A5BA-76E6C96BF3AF}" dt="2023-11-12T05:41:57.855" v="1454" actId="47"/>
        <pc:sldMkLst>
          <pc:docMk/>
          <pc:sldMk cId="1311674774" sldId="262"/>
        </pc:sldMkLst>
        <pc:spChg chg="mod">
          <ac:chgData name="C. Sandeep Kumar Reddy" userId="c6e1e7ca-f0aa-4b67-b2c2-2e3535cdd474" providerId="ADAL" clId="{B1802B87-4FB9-4382-A5BA-76E6C96BF3AF}" dt="2023-11-12T05:06:43.023" v="1040" actId="26606"/>
          <ac:spMkLst>
            <pc:docMk/>
            <pc:sldMk cId="1311674774" sldId="262"/>
            <ac:spMk id="2" creationId="{91F6A128-A341-CFA3-0969-70B22DD78EC1}"/>
          </ac:spMkLst>
        </pc:spChg>
        <pc:spChg chg="mod">
          <ac:chgData name="C. Sandeep Kumar Reddy" userId="c6e1e7ca-f0aa-4b67-b2c2-2e3535cdd474" providerId="ADAL" clId="{B1802B87-4FB9-4382-A5BA-76E6C96BF3AF}" dt="2023-11-12T05:06:43.023" v="1040" actId="26606"/>
          <ac:spMkLst>
            <pc:docMk/>
            <pc:sldMk cId="1311674774" sldId="262"/>
            <ac:spMk id="3" creationId="{3E1774B4-1F2F-F203-B5BD-57C892602D16}"/>
          </ac:spMkLst>
        </pc:spChg>
        <pc:spChg chg="add del">
          <ac:chgData name="C. Sandeep Kumar Reddy" userId="c6e1e7ca-f0aa-4b67-b2c2-2e3535cdd474" providerId="ADAL" clId="{B1802B87-4FB9-4382-A5BA-76E6C96BF3AF}" dt="2023-11-12T05:05:12.268" v="1034" actId="26606"/>
          <ac:spMkLst>
            <pc:docMk/>
            <pc:sldMk cId="1311674774" sldId="262"/>
            <ac:spMk id="12" creationId="{99F1FFA9-D672-408C-9220-ADEEC6ABDD09}"/>
          </ac:spMkLst>
        </pc:spChg>
        <pc:spChg chg="add del">
          <ac:chgData name="C. Sandeep Kumar Reddy" userId="c6e1e7ca-f0aa-4b67-b2c2-2e3535cdd474" providerId="ADAL" clId="{B1802B87-4FB9-4382-A5BA-76E6C96BF3AF}" dt="2023-11-12T05:06:43.039" v="1041" actId="26606"/>
          <ac:spMkLst>
            <pc:docMk/>
            <pc:sldMk cId="1311674774" sldId="262"/>
            <ac:spMk id="17" creationId="{6ECA6DCB-B7E1-40A9-9524-540C6DA40B1B}"/>
          </ac:spMkLst>
        </pc:spChg>
        <pc:spChg chg="add del">
          <ac:chgData name="C. Sandeep Kumar Reddy" userId="c6e1e7ca-f0aa-4b67-b2c2-2e3535cdd474" providerId="ADAL" clId="{B1802B87-4FB9-4382-A5BA-76E6C96BF3AF}" dt="2023-11-12T05:06:43.039" v="1041" actId="26606"/>
          <ac:spMkLst>
            <pc:docMk/>
            <pc:sldMk cId="1311674774" sldId="262"/>
            <ac:spMk id="18" creationId="{3873B707-463F-40B0-8227-E8CC6C67EB25}"/>
          </ac:spMkLst>
        </pc:spChg>
        <pc:spChg chg="add del">
          <ac:chgData name="C. Sandeep Kumar Reddy" userId="c6e1e7ca-f0aa-4b67-b2c2-2e3535cdd474" providerId="ADAL" clId="{B1802B87-4FB9-4382-A5BA-76E6C96BF3AF}" dt="2023-11-12T05:06:43.039" v="1041" actId="26606"/>
          <ac:spMkLst>
            <pc:docMk/>
            <pc:sldMk cId="1311674774" sldId="262"/>
            <ac:spMk id="20" creationId="{C13237C8-E62C-4F0D-A318-BD6FB6C2D138}"/>
          </ac:spMkLst>
        </pc:spChg>
        <pc:spChg chg="add del">
          <ac:chgData name="C. Sandeep Kumar Reddy" userId="c6e1e7ca-f0aa-4b67-b2c2-2e3535cdd474" providerId="ADAL" clId="{B1802B87-4FB9-4382-A5BA-76E6C96BF3AF}" dt="2023-11-12T05:06:43.039" v="1041" actId="26606"/>
          <ac:spMkLst>
            <pc:docMk/>
            <pc:sldMk cId="1311674774" sldId="262"/>
            <ac:spMk id="22" creationId="{19C9EAEA-39D0-4B0E-A0EB-51E7B26740B1}"/>
          </ac:spMkLst>
        </pc:spChg>
        <pc:spChg chg="add del">
          <ac:chgData name="C. Sandeep Kumar Reddy" userId="c6e1e7ca-f0aa-4b67-b2c2-2e3535cdd474" providerId="ADAL" clId="{B1802B87-4FB9-4382-A5BA-76E6C96BF3AF}" dt="2023-11-12T05:06:43.039" v="1041" actId="26606"/>
          <ac:spMkLst>
            <pc:docMk/>
            <pc:sldMk cId="1311674774" sldId="262"/>
            <ac:spMk id="24" creationId="{8CB5D2D7-DF65-4E86-BFBA-FFB9B5ACEB64}"/>
          </ac:spMkLst>
        </pc:spChg>
        <pc:spChg chg="add del">
          <ac:chgData name="C. Sandeep Kumar Reddy" userId="c6e1e7ca-f0aa-4b67-b2c2-2e3535cdd474" providerId="ADAL" clId="{B1802B87-4FB9-4382-A5BA-76E6C96BF3AF}" dt="2023-11-12T05:06:43.023" v="1040" actId="26606"/>
          <ac:spMkLst>
            <pc:docMk/>
            <pc:sldMk cId="1311674774" sldId="262"/>
            <ac:spMk id="29" creationId="{D2B783EE-0239-4717-BBEA-8C9EAC61C824}"/>
          </ac:spMkLst>
        </pc:spChg>
        <pc:spChg chg="add del">
          <ac:chgData name="C. Sandeep Kumar Reddy" userId="c6e1e7ca-f0aa-4b67-b2c2-2e3535cdd474" providerId="ADAL" clId="{B1802B87-4FB9-4382-A5BA-76E6C96BF3AF}" dt="2023-11-12T05:06:43.023" v="1040" actId="26606"/>
          <ac:spMkLst>
            <pc:docMk/>
            <pc:sldMk cId="1311674774" sldId="262"/>
            <ac:spMk id="31" creationId="{A7B99495-F43F-4D80-A44F-2CB4764EB90B}"/>
          </ac:spMkLst>
        </pc:spChg>
        <pc:spChg chg="add del">
          <ac:chgData name="C. Sandeep Kumar Reddy" userId="c6e1e7ca-f0aa-4b67-b2c2-2e3535cdd474" providerId="ADAL" clId="{B1802B87-4FB9-4382-A5BA-76E6C96BF3AF}" dt="2023-11-12T05:06:43.023" v="1040" actId="26606"/>
          <ac:spMkLst>
            <pc:docMk/>
            <pc:sldMk cId="1311674774" sldId="262"/>
            <ac:spMk id="33" creationId="{70BEB1E7-2F88-40BC-B73D-42E5B6F80BFC}"/>
          </ac:spMkLst>
        </pc:spChg>
        <pc:spChg chg="add">
          <ac:chgData name="C. Sandeep Kumar Reddy" userId="c6e1e7ca-f0aa-4b67-b2c2-2e3535cdd474" providerId="ADAL" clId="{B1802B87-4FB9-4382-A5BA-76E6C96BF3AF}" dt="2023-11-12T05:06:43.039" v="1041" actId="26606"/>
          <ac:spMkLst>
            <pc:docMk/>
            <pc:sldMk cId="1311674774" sldId="262"/>
            <ac:spMk id="35" creationId="{3873B707-463F-40B0-8227-E8CC6C67EB25}"/>
          </ac:spMkLst>
        </pc:spChg>
        <pc:spChg chg="add">
          <ac:chgData name="C. Sandeep Kumar Reddy" userId="c6e1e7ca-f0aa-4b67-b2c2-2e3535cdd474" providerId="ADAL" clId="{B1802B87-4FB9-4382-A5BA-76E6C96BF3AF}" dt="2023-11-12T05:06:43.039" v="1041" actId="26606"/>
          <ac:spMkLst>
            <pc:docMk/>
            <pc:sldMk cId="1311674774" sldId="262"/>
            <ac:spMk id="36" creationId="{6ECA6DCB-B7E1-40A9-9524-540C6DA40B1B}"/>
          </ac:spMkLst>
        </pc:spChg>
        <pc:spChg chg="add">
          <ac:chgData name="C. Sandeep Kumar Reddy" userId="c6e1e7ca-f0aa-4b67-b2c2-2e3535cdd474" providerId="ADAL" clId="{B1802B87-4FB9-4382-A5BA-76E6C96BF3AF}" dt="2023-11-12T05:06:43.039" v="1041" actId="26606"/>
          <ac:spMkLst>
            <pc:docMk/>
            <pc:sldMk cId="1311674774" sldId="262"/>
            <ac:spMk id="37" creationId="{C13237C8-E62C-4F0D-A318-BD6FB6C2D138}"/>
          </ac:spMkLst>
        </pc:spChg>
        <pc:spChg chg="add">
          <ac:chgData name="C. Sandeep Kumar Reddy" userId="c6e1e7ca-f0aa-4b67-b2c2-2e3535cdd474" providerId="ADAL" clId="{B1802B87-4FB9-4382-A5BA-76E6C96BF3AF}" dt="2023-11-12T05:06:43.039" v="1041" actId="26606"/>
          <ac:spMkLst>
            <pc:docMk/>
            <pc:sldMk cId="1311674774" sldId="262"/>
            <ac:spMk id="39" creationId="{19C9EAEA-39D0-4B0E-A0EB-51E7B26740B1}"/>
          </ac:spMkLst>
        </pc:spChg>
        <pc:spChg chg="add">
          <ac:chgData name="C. Sandeep Kumar Reddy" userId="c6e1e7ca-f0aa-4b67-b2c2-2e3535cdd474" providerId="ADAL" clId="{B1802B87-4FB9-4382-A5BA-76E6C96BF3AF}" dt="2023-11-12T05:06:43.039" v="1041" actId="26606"/>
          <ac:spMkLst>
            <pc:docMk/>
            <pc:sldMk cId="1311674774" sldId="262"/>
            <ac:spMk id="41" creationId="{8CB5D2D7-DF65-4E86-BFBA-FFB9B5ACEB64}"/>
          </ac:spMkLst>
        </pc:spChg>
        <pc:grpChg chg="add del">
          <ac:chgData name="C. Sandeep Kumar Reddy" userId="c6e1e7ca-f0aa-4b67-b2c2-2e3535cdd474" providerId="ADAL" clId="{B1802B87-4FB9-4382-A5BA-76E6C96BF3AF}" dt="2023-11-12T05:06:43.039" v="1041" actId="26606"/>
          <ac:grpSpMkLst>
            <pc:docMk/>
            <pc:sldMk cId="1311674774" sldId="262"/>
            <ac:grpSpMk id="14" creationId="{1DE889C7-FAD6-4397-98E2-05D503484459}"/>
          </ac:grpSpMkLst>
        </pc:grpChg>
        <pc:grpChg chg="add">
          <ac:chgData name="C. Sandeep Kumar Reddy" userId="c6e1e7ca-f0aa-4b67-b2c2-2e3535cdd474" providerId="ADAL" clId="{B1802B87-4FB9-4382-A5BA-76E6C96BF3AF}" dt="2023-11-12T05:06:43.039" v="1041" actId="26606"/>
          <ac:grpSpMkLst>
            <pc:docMk/>
            <pc:sldMk cId="1311674774" sldId="262"/>
            <ac:grpSpMk id="38" creationId="{1DE889C7-FAD6-4397-98E2-05D503484459}"/>
          </ac:grpSpMkLst>
        </pc:grpChg>
        <pc:picChg chg="add mod ord">
          <ac:chgData name="C. Sandeep Kumar Reddy" userId="c6e1e7ca-f0aa-4b67-b2c2-2e3535cdd474" providerId="ADAL" clId="{B1802B87-4FB9-4382-A5BA-76E6C96BF3AF}" dt="2023-11-12T05:06:43.023" v="1040" actId="26606"/>
          <ac:picMkLst>
            <pc:docMk/>
            <pc:sldMk cId="1311674774" sldId="262"/>
            <ac:picMk id="5" creationId="{B23DA13A-D11F-E829-C9E0-8070F28D1AB7}"/>
          </ac:picMkLst>
        </pc:picChg>
        <pc:picChg chg="add mod">
          <ac:chgData name="C. Sandeep Kumar Reddy" userId="c6e1e7ca-f0aa-4b67-b2c2-2e3535cdd474" providerId="ADAL" clId="{B1802B87-4FB9-4382-A5BA-76E6C96BF3AF}" dt="2023-11-12T05:06:43.023" v="1040" actId="26606"/>
          <ac:picMkLst>
            <pc:docMk/>
            <pc:sldMk cId="1311674774" sldId="262"/>
            <ac:picMk id="7" creationId="{90F0EE19-4FE5-3E25-24C8-F211547BF630}"/>
          </ac:picMkLst>
        </pc:picChg>
      </pc:sldChg>
      <pc:sldChg chg="addSp delSp modSp new mod setBg">
        <pc:chgData name="C. Sandeep Kumar Reddy" userId="c6e1e7ca-f0aa-4b67-b2c2-2e3535cdd474" providerId="ADAL" clId="{B1802B87-4FB9-4382-A5BA-76E6C96BF3AF}" dt="2023-11-12T05:42:51.982" v="1456" actId="27107"/>
        <pc:sldMkLst>
          <pc:docMk/>
          <pc:sldMk cId="1536077401" sldId="263"/>
        </pc:sldMkLst>
        <pc:spChg chg="mod">
          <ac:chgData name="C. Sandeep Kumar Reddy" userId="c6e1e7ca-f0aa-4b67-b2c2-2e3535cdd474" providerId="ADAL" clId="{B1802B87-4FB9-4382-A5BA-76E6C96BF3AF}" dt="2023-11-12T05:41:00.600" v="1452" actId="26606"/>
          <ac:spMkLst>
            <pc:docMk/>
            <pc:sldMk cId="1536077401" sldId="263"/>
            <ac:spMk id="2" creationId="{B199148B-CC86-0750-B26B-5D44D9ADEAF6}"/>
          </ac:spMkLst>
        </pc:spChg>
        <pc:spChg chg="mod">
          <ac:chgData name="C. Sandeep Kumar Reddy" userId="c6e1e7ca-f0aa-4b67-b2c2-2e3535cdd474" providerId="ADAL" clId="{B1802B87-4FB9-4382-A5BA-76E6C96BF3AF}" dt="2023-11-12T05:42:51.982" v="1456" actId="27107"/>
          <ac:spMkLst>
            <pc:docMk/>
            <pc:sldMk cId="1536077401" sldId="263"/>
            <ac:spMk id="3" creationId="{C7C90F1D-6FCC-2A9F-73EF-E304696065AF}"/>
          </ac:spMkLst>
        </pc:spChg>
        <pc:spChg chg="add del">
          <ac:chgData name="C. Sandeep Kumar Reddy" userId="c6e1e7ca-f0aa-4b67-b2c2-2e3535cdd474" providerId="ADAL" clId="{B1802B87-4FB9-4382-A5BA-76E6C96BF3AF}" dt="2023-11-12T05:41:00.600" v="1452" actId="26606"/>
          <ac:spMkLst>
            <pc:docMk/>
            <pc:sldMk cId="1536077401" sldId="263"/>
            <ac:spMk id="17" creationId="{04812C46-200A-4DEB-A05E-3ED6C68C2387}"/>
          </ac:spMkLst>
        </pc:spChg>
        <pc:spChg chg="add del">
          <ac:chgData name="C. Sandeep Kumar Reddy" userId="c6e1e7ca-f0aa-4b67-b2c2-2e3535cdd474" providerId="ADAL" clId="{B1802B87-4FB9-4382-A5BA-76E6C96BF3AF}" dt="2023-11-12T05:41:00.600" v="1452" actId="26606"/>
          <ac:spMkLst>
            <pc:docMk/>
            <pc:sldMk cId="1536077401" sldId="263"/>
            <ac:spMk id="19" creationId="{D1EA859B-E555-4109-94F3-6700E046E008}"/>
          </ac:spMkLst>
        </pc:spChg>
        <pc:spChg chg="add">
          <ac:chgData name="C. Sandeep Kumar Reddy" userId="c6e1e7ca-f0aa-4b67-b2c2-2e3535cdd474" providerId="ADAL" clId="{B1802B87-4FB9-4382-A5BA-76E6C96BF3AF}" dt="2023-11-12T05:41:00.600" v="1452" actId="26606"/>
          <ac:spMkLst>
            <pc:docMk/>
            <pc:sldMk cId="1536077401" sldId="263"/>
            <ac:spMk id="24" creationId="{F13C74B1-5B17-4795-BED0-7140497B445A}"/>
          </ac:spMkLst>
        </pc:spChg>
        <pc:spChg chg="add">
          <ac:chgData name="C. Sandeep Kumar Reddy" userId="c6e1e7ca-f0aa-4b67-b2c2-2e3535cdd474" providerId="ADAL" clId="{B1802B87-4FB9-4382-A5BA-76E6C96BF3AF}" dt="2023-11-12T05:41:00.600" v="1452" actId="26606"/>
          <ac:spMkLst>
            <pc:docMk/>
            <pc:sldMk cId="1536077401" sldId="263"/>
            <ac:spMk id="26" creationId="{D4974D33-8DC5-464E-8C6D-BE58F0669C17}"/>
          </ac:spMkLst>
        </pc:spChg>
        <pc:grpChg chg="add del">
          <ac:chgData name="C. Sandeep Kumar Reddy" userId="c6e1e7ca-f0aa-4b67-b2c2-2e3535cdd474" providerId="ADAL" clId="{B1802B87-4FB9-4382-A5BA-76E6C96BF3AF}" dt="2023-11-12T05:40:47.230" v="1449" actId="26606"/>
          <ac:grpSpMkLst>
            <pc:docMk/>
            <pc:sldMk cId="1536077401" sldId="263"/>
            <ac:grpSpMk id="10" creationId="{1FD67D68-9B83-C338-8342-3348D8F22347}"/>
          </ac:grpSpMkLst>
        </pc:grpChg>
        <pc:picChg chg="add mod ord">
          <ac:chgData name="C. Sandeep Kumar Reddy" userId="c6e1e7ca-f0aa-4b67-b2c2-2e3535cdd474" providerId="ADAL" clId="{B1802B87-4FB9-4382-A5BA-76E6C96BF3AF}" dt="2023-11-12T05:41:00.600" v="1452" actId="26606"/>
          <ac:picMkLst>
            <pc:docMk/>
            <pc:sldMk cId="1536077401" sldId="263"/>
            <ac:picMk id="5" creationId="{DC54CE54-735B-4D42-E42B-8DC71F844DBA}"/>
          </ac:picMkLst>
        </pc:picChg>
      </pc:sldChg>
      <pc:sldChg chg="new del">
        <pc:chgData name="C. Sandeep Kumar Reddy" userId="c6e1e7ca-f0aa-4b67-b2c2-2e3535cdd474" providerId="ADAL" clId="{B1802B87-4FB9-4382-A5BA-76E6C96BF3AF}" dt="2023-11-12T05:42:08.272" v="1455" actId="2696"/>
        <pc:sldMkLst>
          <pc:docMk/>
          <pc:sldMk cId="2488888259" sldId="264"/>
        </pc:sldMkLst>
      </pc:sldChg>
      <pc:sldChg chg="addSp delSp modSp new mod setBg">
        <pc:chgData name="C. Sandeep Kumar Reddy" userId="c6e1e7ca-f0aa-4b67-b2c2-2e3535cdd474" providerId="ADAL" clId="{B1802B87-4FB9-4382-A5BA-76E6C96BF3AF}" dt="2023-11-12T05:24:39.340" v="1316" actId="962"/>
        <pc:sldMkLst>
          <pc:docMk/>
          <pc:sldMk cId="594168499" sldId="265"/>
        </pc:sldMkLst>
        <pc:spChg chg="del">
          <ac:chgData name="C. Sandeep Kumar Reddy" userId="c6e1e7ca-f0aa-4b67-b2c2-2e3535cdd474" providerId="ADAL" clId="{B1802B87-4FB9-4382-A5BA-76E6C96BF3AF}" dt="2023-11-12T05:24:21.654" v="1310" actId="26606"/>
          <ac:spMkLst>
            <pc:docMk/>
            <pc:sldMk cId="594168499" sldId="265"/>
            <ac:spMk id="2" creationId="{7588F9A0-7347-0963-0E96-595CDEE5ADF3}"/>
          </ac:spMkLst>
        </pc:spChg>
        <pc:spChg chg="del">
          <ac:chgData name="C. Sandeep Kumar Reddy" userId="c6e1e7ca-f0aa-4b67-b2c2-2e3535cdd474" providerId="ADAL" clId="{B1802B87-4FB9-4382-A5BA-76E6C96BF3AF}" dt="2023-11-12T05:24:16.723" v="1309" actId="931"/>
          <ac:spMkLst>
            <pc:docMk/>
            <pc:sldMk cId="594168499" sldId="265"/>
            <ac:spMk id="3" creationId="{C7DD890C-03BB-8F7A-3642-3AA64078AD6D}"/>
          </ac:spMkLst>
        </pc:spChg>
        <pc:picChg chg="add mod">
          <ac:chgData name="C. Sandeep Kumar Reddy" userId="c6e1e7ca-f0aa-4b67-b2c2-2e3535cdd474" providerId="ADAL" clId="{B1802B87-4FB9-4382-A5BA-76E6C96BF3AF}" dt="2023-11-12T05:24:39.340" v="1316" actId="962"/>
          <ac:picMkLst>
            <pc:docMk/>
            <pc:sldMk cId="594168499" sldId="265"/>
            <ac:picMk id="5" creationId="{83F6D147-55C9-AA49-4730-4E026A93D296}"/>
          </ac:picMkLst>
        </pc:picChg>
      </pc:sldChg>
      <pc:sldChg chg="new del">
        <pc:chgData name="C. Sandeep Kumar Reddy" userId="c6e1e7ca-f0aa-4b67-b2c2-2e3535cdd474" providerId="ADAL" clId="{B1802B87-4FB9-4382-A5BA-76E6C96BF3AF}" dt="2023-11-12T05:55:57.537" v="1496" actId="2696"/>
        <pc:sldMkLst>
          <pc:docMk/>
          <pc:sldMk cId="1651979921" sldId="266"/>
        </pc:sldMkLst>
      </pc:sldChg>
      <pc:sldChg chg="addSp delSp modSp new del mod setBg">
        <pc:chgData name="C. Sandeep Kumar Reddy" userId="c6e1e7ca-f0aa-4b67-b2c2-2e3535cdd474" providerId="ADAL" clId="{B1802B87-4FB9-4382-A5BA-76E6C96BF3AF}" dt="2023-11-12T05:54:20.852" v="1493" actId="47"/>
        <pc:sldMkLst>
          <pc:docMk/>
          <pc:sldMk cId="3187607019" sldId="266"/>
        </pc:sldMkLst>
        <pc:spChg chg="del">
          <ac:chgData name="C. Sandeep Kumar Reddy" userId="c6e1e7ca-f0aa-4b67-b2c2-2e3535cdd474" providerId="ADAL" clId="{B1802B87-4FB9-4382-A5BA-76E6C96BF3AF}" dt="2023-11-12T05:46:48.624" v="1475" actId="26606"/>
          <ac:spMkLst>
            <pc:docMk/>
            <pc:sldMk cId="3187607019" sldId="266"/>
            <ac:spMk id="2" creationId="{64DC9D44-1956-AF1F-7C1A-D51F1E68F2DF}"/>
          </ac:spMkLst>
        </pc:spChg>
        <pc:spChg chg="del">
          <ac:chgData name="C. Sandeep Kumar Reddy" userId="c6e1e7ca-f0aa-4b67-b2c2-2e3535cdd474" providerId="ADAL" clId="{B1802B87-4FB9-4382-A5BA-76E6C96BF3AF}" dt="2023-11-12T05:46:39.496" v="1473" actId="931"/>
          <ac:spMkLst>
            <pc:docMk/>
            <pc:sldMk cId="3187607019" sldId="266"/>
            <ac:spMk id="3" creationId="{60A79193-98B6-81D6-C949-660B5C28367F}"/>
          </ac:spMkLst>
        </pc:spChg>
        <pc:spChg chg="add del">
          <ac:chgData name="C. Sandeep Kumar Reddy" userId="c6e1e7ca-f0aa-4b67-b2c2-2e3535cdd474" providerId="ADAL" clId="{B1802B87-4FB9-4382-A5BA-76E6C96BF3AF}" dt="2023-11-12T05:47:18.517" v="1487" actId="26606"/>
          <ac:spMkLst>
            <pc:docMk/>
            <pc:sldMk cId="3187607019" sldId="266"/>
            <ac:spMk id="10" creationId="{F3060C83-F051-4F0E-ABAD-AA0DFC48B218}"/>
          </ac:spMkLst>
        </pc:spChg>
        <pc:spChg chg="add del">
          <ac:chgData name="C. Sandeep Kumar Reddy" userId="c6e1e7ca-f0aa-4b67-b2c2-2e3535cdd474" providerId="ADAL" clId="{B1802B87-4FB9-4382-A5BA-76E6C96BF3AF}" dt="2023-11-12T05:47:18.517" v="1487" actId="26606"/>
          <ac:spMkLst>
            <pc:docMk/>
            <pc:sldMk cId="3187607019" sldId="266"/>
            <ac:spMk id="12" creationId="{83C98ABE-055B-441F-B07E-44F97F083C39}"/>
          </ac:spMkLst>
        </pc:spChg>
        <pc:spChg chg="add del">
          <ac:chgData name="C. Sandeep Kumar Reddy" userId="c6e1e7ca-f0aa-4b67-b2c2-2e3535cdd474" providerId="ADAL" clId="{B1802B87-4FB9-4382-A5BA-76E6C96BF3AF}" dt="2023-11-12T05:47:18.517" v="1487" actId="26606"/>
          <ac:spMkLst>
            <pc:docMk/>
            <pc:sldMk cId="3187607019" sldId="266"/>
            <ac:spMk id="14" creationId="{29FDB030-9B49-4CED-8CCD-4D99382388AC}"/>
          </ac:spMkLst>
        </pc:spChg>
        <pc:spChg chg="add del">
          <ac:chgData name="C. Sandeep Kumar Reddy" userId="c6e1e7ca-f0aa-4b67-b2c2-2e3535cdd474" providerId="ADAL" clId="{B1802B87-4FB9-4382-A5BA-76E6C96BF3AF}" dt="2023-11-12T05:47:18.517" v="1487" actId="26606"/>
          <ac:spMkLst>
            <pc:docMk/>
            <pc:sldMk cId="3187607019" sldId="266"/>
            <ac:spMk id="16" creationId="{3783CA14-24A1-485C-8B30-D6A5D87987AD}"/>
          </ac:spMkLst>
        </pc:spChg>
        <pc:spChg chg="add del">
          <ac:chgData name="C. Sandeep Kumar Reddy" userId="c6e1e7ca-f0aa-4b67-b2c2-2e3535cdd474" providerId="ADAL" clId="{B1802B87-4FB9-4382-A5BA-76E6C96BF3AF}" dt="2023-11-12T05:47:18.517" v="1487" actId="26606"/>
          <ac:spMkLst>
            <pc:docMk/>
            <pc:sldMk cId="3187607019" sldId="266"/>
            <ac:spMk id="18" creationId="{9A97C86A-04D6-40F7-AE84-31AB43E6A846}"/>
          </ac:spMkLst>
        </pc:spChg>
        <pc:spChg chg="add del">
          <ac:chgData name="C. Sandeep Kumar Reddy" userId="c6e1e7ca-f0aa-4b67-b2c2-2e3535cdd474" providerId="ADAL" clId="{B1802B87-4FB9-4382-A5BA-76E6C96BF3AF}" dt="2023-11-12T05:47:18.517" v="1487" actId="26606"/>
          <ac:spMkLst>
            <pc:docMk/>
            <pc:sldMk cId="3187607019" sldId="266"/>
            <ac:spMk id="20" creationId="{FF9F2414-84E8-453E-B1F3-389FDE8192D9}"/>
          </ac:spMkLst>
        </pc:spChg>
        <pc:spChg chg="add del">
          <ac:chgData name="C. Sandeep Kumar Reddy" userId="c6e1e7ca-f0aa-4b67-b2c2-2e3535cdd474" providerId="ADAL" clId="{B1802B87-4FB9-4382-A5BA-76E6C96BF3AF}" dt="2023-11-12T05:47:18.517" v="1487" actId="26606"/>
          <ac:spMkLst>
            <pc:docMk/>
            <pc:sldMk cId="3187607019" sldId="266"/>
            <ac:spMk id="22" creationId="{3ECA69A1-7536-43AC-85EF-C7106179F5ED}"/>
          </ac:spMkLst>
        </pc:spChg>
        <pc:spChg chg="add del">
          <ac:chgData name="C. Sandeep Kumar Reddy" userId="c6e1e7ca-f0aa-4b67-b2c2-2e3535cdd474" providerId="ADAL" clId="{B1802B87-4FB9-4382-A5BA-76E6C96BF3AF}" dt="2023-11-12T05:47:04.050" v="1480" actId="26606"/>
          <ac:spMkLst>
            <pc:docMk/>
            <pc:sldMk cId="3187607019" sldId="266"/>
            <ac:spMk id="26" creationId="{5EF46EB0-D84F-E8C1-9E43-2A8BA87CA105}"/>
          </ac:spMkLst>
        </pc:spChg>
        <pc:spChg chg="add del">
          <ac:chgData name="C. Sandeep Kumar Reddy" userId="c6e1e7ca-f0aa-4b67-b2c2-2e3535cdd474" providerId="ADAL" clId="{B1802B87-4FB9-4382-A5BA-76E6C96BF3AF}" dt="2023-11-12T05:47:10.545" v="1482" actId="26606"/>
          <ac:spMkLst>
            <pc:docMk/>
            <pc:sldMk cId="3187607019" sldId="266"/>
            <ac:spMk id="27" creationId="{22F15A2D-2324-487D-A02A-BF46C5C580EB}"/>
          </ac:spMkLst>
        </pc:spChg>
        <pc:spChg chg="add del">
          <ac:chgData name="C. Sandeep Kumar Reddy" userId="c6e1e7ca-f0aa-4b67-b2c2-2e3535cdd474" providerId="ADAL" clId="{B1802B87-4FB9-4382-A5BA-76E6C96BF3AF}" dt="2023-11-12T05:47:04.050" v="1480" actId="26606"/>
          <ac:spMkLst>
            <pc:docMk/>
            <pc:sldMk cId="3187607019" sldId="266"/>
            <ac:spMk id="29" creationId="{058A14AF-9FB5-4CC7-BA35-E8E85D3EDF0E}"/>
          </ac:spMkLst>
        </pc:spChg>
        <pc:spChg chg="add del">
          <ac:chgData name="C. Sandeep Kumar Reddy" userId="c6e1e7ca-f0aa-4b67-b2c2-2e3535cdd474" providerId="ADAL" clId="{B1802B87-4FB9-4382-A5BA-76E6C96BF3AF}" dt="2023-11-12T05:47:04.050" v="1480" actId="26606"/>
          <ac:spMkLst>
            <pc:docMk/>
            <pc:sldMk cId="3187607019" sldId="266"/>
            <ac:spMk id="31" creationId="{3A9A4357-BD1D-4622-A4FE-766E6AB8DE84}"/>
          </ac:spMkLst>
        </pc:spChg>
        <pc:spChg chg="add del">
          <ac:chgData name="C. Sandeep Kumar Reddy" userId="c6e1e7ca-f0aa-4b67-b2c2-2e3535cdd474" providerId="ADAL" clId="{B1802B87-4FB9-4382-A5BA-76E6C96BF3AF}" dt="2023-11-12T05:47:04.050" v="1480" actId="26606"/>
          <ac:spMkLst>
            <pc:docMk/>
            <pc:sldMk cId="3187607019" sldId="266"/>
            <ac:spMk id="33" creationId="{E659831F-0D9A-4C63-9EBB-8435B85A440F}"/>
          </ac:spMkLst>
        </pc:spChg>
        <pc:spChg chg="add del">
          <ac:chgData name="C. Sandeep Kumar Reddy" userId="c6e1e7ca-f0aa-4b67-b2c2-2e3535cdd474" providerId="ADAL" clId="{B1802B87-4FB9-4382-A5BA-76E6C96BF3AF}" dt="2023-11-12T05:47:04.050" v="1480" actId="26606"/>
          <ac:spMkLst>
            <pc:docMk/>
            <pc:sldMk cId="3187607019" sldId="266"/>
            <ac:spMk id="35" creationId="{E6995CE5-F890-4ABA-82A2-26507CE8D2A3}"/>
          </ac:spMkLst>
        </pc:spChg>
        <pc:spChg chg="add del">
          <ac:chgData name="C. Sandeep Kumar Reddy" userId="c6e1e7ca-f0aa-4b67-b2c2-2e3535cdd474" providerId="ADAL" clId="{B1802B87-4FB9-4382-A5BA-76E6C96BF3AF}" dt="2023-11-12T05:47:10.545" v="1482" actId="26606"/>
          <ac:spMkLst>
            <pc:docMk/>
            <pc:sldMk cId="3187607019" sldId="266"/>
            <ac:spMk id="37" creationId="{2AEAFA59-923A-4F54-8B49-44C970BCC323}"/>
          </ac:spMkLst>
        </pc:spChg>
        <pc:spChg chg="add del">
          <ac:chgData name="C. Sandeep Kumar Reddy" userId="c6e1e7ca-f0aa-4b67-b2c2-2e3535cdd474" providerId="ADAL" clId="{B1802B87-4FB9-4382-A5BA-76E6C96BF3AF}" dt="2023-11-12T05:47:10.545" v="1482" actId="26606"/>
          <ac:spMkLst>
            <pc:docMk/>
            <pc:sldMk cId="3187607019" sldId="266"/>
            <ac:spMk id="38" creationId="{C37E9D4B-7BFA-4D10-B666-547BAC499469}"/>
          </ac:spMkLst>
        </pc:spChg>
        <pc:spChg chg="add del">
          <ac:chgData name="C. Sandeep Kumar Reddy" userId="c6e1e7ca-f0aa-4b67-b2c2-2e3535cdd474" providerId="ADAL" clId="{B1802B87-4FB9-4382-A5BA-76E6C96BF3AF}" dt="2023-11-12T05:47:16.906" v="1484" actId="26606"/>
          <ac:spMkLst>
            <pc:docMk/>
            <pc:sldMk cId="3187607019" sldId="266"/>
            <ac:spMk id="40" creationId="{51935DB0-36D0-5C2E-7342-262D35382F26}"/>
          </ac:spMkLst>
        </pc:spChg>
        <pc:spChg chg="add del">
          <ac:chgData name="C. Sandeep Kumar Reddy" userId="c6e1e7ca-f0aa-4b67-b2c2-2e3535cdd474" providerId="ADAL" clId="{B1802B87-4FB9-4382-A5BA-76E6C96BF3AF}" dt="2023-11-12T05:47:16.906" v="1484" actId="26606"/>
          <ac:spMkLst>
            <pc:docMk/>
            <pc:sldMk cId="3187607019" sldId="266"/>
            <ac:spMk id="41" creationId="{53D31893-BB06-4F90-7CCA-0A7A2694FA80}"/>
          </ac:spMkLst>
        </pc:spChg>
        <pc:spChg chg="add del">
          <ac:chgData name="C. Sandeep Kumar Reddy" userId="c6e1e7ca-f0aa-4b67-b2c2-2e3535cdd474" providerId="ADAL" clId="{B1802B87-4FB9-4382-A5BA-76E6C96BF3AF}" dt="2023-11-12T05:47:16.906" v="1484" actId="26606"/>
          <ac:spMkLst>
            <pc:docMk/>
            <pc:sldMk cId="3187607019" sldId="266"/>
            <ac:spMk id="42" creationId="{3F8ABF93-7FE7-6D3B-6AD7-C3921745C20D}"/>
          </ac:spMkLst>
        </pc:spChg>
        <pc:spChg chg="add del">
          <ac:chgData name="C. Sandeep Kumar Reddy" userId="c6e1e7ca-f0aa-4b67-b2c2-2e3535cdd474" providerId="ADAL" clId="{B1802B87-4FB9-4382-A5BA-76E6C96BF3AF}" dt="2023-11-12T05:47:16.906" v="1484" actId="26606"/>
          <ac:spMkLst>
            <pc:docMk/>
            <pc:sldMk cId="3187607019" sldId="266"/>
            <ac:spMk id="43" creationId="{D3C4FB21-0C2C-3F62-3EC5-DD378DBD37B2}"/>
          </ac:spMkLst>
        </pc:spChg>
        <pc:spChg chg="add del">
          <ac:chgData name="C. Sandeep Kumar Reddy" userId="c6e1e7ca-f0aa-4b67-b2c2-2e3535cdd474" providerId="ADAL" clId="{B1802B87-4FB9-4382-A5BA-76E6C96BF3AF}" dt="2023-11-12T05:47:18.501" v="1486" actId="26606"/>
          <ac:spMkLst>
            <pc:docMk/>
            <pc:sldMk cId="3187607019" sldId="266"/>
            <ac:spMk id="45" creationId="{73C994B4-9721-4148-9EEC-6793CECDE8DD}"/>
          </ac:spMkLst>
        </pc:spChg>
        <pc:spChg chg="add del">
          <ac:chgData name="C. Sandeep Kumar Reddy" userId="c6e1e7ca-f0aa-4b67-b2c2-2e3535cdd474" providerId="ADAL" clId="{B1802B87-4FB9-4382-A5BA-76E6C96BF3AF}" dt="2023-11-12T05:47:18.501" v="1486" actId="26606"/>
          <ac:spMkLst>
            <pc:docMk/>
            <pc:sldMk cId="3187607019" sldId="266"/>
            <ac:spMk id="46" creationId="{F9D95E49-763A-4886-B038-82F734740554}"/>
          </ac:spMkLst>
        </pc:spChg>
        <pc:spChg chg="add del">
          <ac:chgData name="C. Sandeep Kumar Reddy" userId="c6e1e7ca-f0aa-4b67-b2c2-2e3535cdd474" providerId="ADAL" clId="{B1802B87-4FB9-4382-A5BA-76E6C96BF3AF}" dt="2023-11-12T05:47:18.501" v="1486" actId="26606"/>
          <ac:spMkLst>
            <pc:docMk/>
            <pc:sldMk cId="3187607019" sldId="266"/>
            <ac:spMk id="47" creationId="{E43DC68B-54DD-4053-BE4D-615259684357}"/>
          </ac:spMkLst>
        </pc:spChg>
        <pc:spChg chg="add del">
          <ac:chgData name="C. Sandeep Kumar Reddy" userId="c6e1e7ca-f0aa-4b67-b2c2-2e3535cdd474" providerId="ADAL" clId="{B1802B87-4FB9-4382-A5BA-76E6C96BF3AF}" dt="2023-11-12T05:47:18.501" v="1486" actId="26606"/>
          <ac:spMkLst>
            <pc:docMk/>
            <pc:sldMk cId="3187607019" sldId="266"/>
            <ac:spMk id="48" creationId="{36F31C88-3DEF-4EA8-AE3A-49441413FC54}"/>
          </ac:spMkLst>
        </pc:spChg>
        <pc:spChg chg="add del">
          <ac:chgData name="C. Sandeep Kumar Reddy" userId="c6e1e7ca-f0aa-4b67-b2c2-2e3535cdd474" providerId="ADAL" clId="{B1802B87-4FB9-4382-A5BA-76E6C96BF3AF}" dt="2023-11-12T05:47:18.501" v="1486" actId="26606"/>
          <ac:spMkLst>
            <pc:docMk/>
            <pc:sldMk cId="3187607019" sldId="266"/>
            <ac:spMk id="49" creationId="{C663D6B7-70C1-44F3-FB6F-706F6FD7E631}"/>
          </ac:spMkLst>
        </pc:spChg>
        <pc:grpChg chg="add">
          <ac:chgData name="C. Sandeep Kumar Reddy" userId="c6e1e7ca-f0aa-4b67-b2c2-2e3535cdd474" providerId="ADAL" clId="{B1802B87-4FB9-4382-A5BA-76E6C96BF3AF}" dt="2023-11-12T05:47:41.605" v="1488" actId="26606"/>
          <ac:grpSpMkLst>
            <pc:docMk/>
            <pc:sldMk cId="3187607019" sldId="266"/>
            <ac:grpSpMk id="7" creationId="{723C66ED-DBBF-12CA-7F5E-813E0E7D036A}"/>
          </ac:grpSpMkLst>
        </pc:grpChg>
        <pc:picChg chg="add mod">
          <ac:chgData name="C. Sandeep Kumar Reddy" userId="c6e1e7ca-f0aa-4b67-b2c2-2e3535cdd474" providerId="ADAL" clId="{B1802B87-4FB9-4382-A5BA-76E6C96BF3AF}" dt="2023-11-12T05:52:24.295" v="1492" actId="1076"/>
          <ac:picMkLst>
            <pc:docMk/>
            <pc:sldMk cId="3187607019" sldId="266"/>
            <ac:picMk id="5" creationId="{4B54EE9D-4064-E01E-C09C-794D7392F462}"/>
          </ac:picMkLst>
        </pc:picChg>
        <pc:cxnChg chg="add del">
          <ac:chgData name="C. Sandeep Kumar Reddy" userId="c6e1e7ca-f0aa-4b67-b2c2-2e3535cdd474" providerId="ADAL" clId="{B1802B87-4FB9-4382-A5BA-76E6C96BF3AF}" dt="2023-11-12T05:47:18.501" v="1486" actId="26606"/>
          <ac:cxnSpMkLst>
            <pc:docMk/>
            <pc:sldMk cId="3187607019" sldId="266"/>
            <ac:cxnSpMk id="39" creationId="{5EACA08E-D537-41C6-96A5-5900E05D3217}"/>
          </ac:cxnSpMkLst>
        </pc:cxnChg>
        <pc:cxnChg chg="add del">
          <ac:chgData name="C. Sandeep Kumar Reddy" userId="c6e1e7ca-f0aa-4b67-b2c2-2e3535cdd474" providerId="ADAL" clId="{B1802B87-4FB9-4382-A5BA-76E6C96BF3AF}" dt="2023-11-12T05:47:18.501" v="1486" actId="26606"/>
          <ac:cxnSpMkLst>
            <pc:docMk/>
            <pc:sldMk cId="3187607019" sldId="266"/>
            <ac:cxnSpMk id="50" creationId="{F085D7B9-E066-4923-8CB7-294BF306296A}"/>
          </ac:cxnSpMkLst>
        </pc:cxnChg>
      </pc:sldChg>
      <pc:sldChg chg="addSp delSp modSp new mod setBg setClrOvrMap">
        <pc:chgData name="C. Sandeep Kumar Reddy" userId="c6e1e7ca-f0aa-4b67-b2c2-2e3535cdd474" providerId="ADAL" clId="{B1802B87-4FB9-4382-A5BA-76E6C96BF3AF}" dt="2023-11-12T05:59:53.430" v="1539" actId="26606"/>
        <pc:sldMkLst>
          <pc:docMk/>
          <pc:sldMk cId="1908467756" sldId="267"/>
        </pc:sldMkLst>
        <pc:spChg chg="add del mod">
          <ac:chgData name="C. Sandeep Kumar Reddy" userId="c6e1e7ca-f0aa-4b67-b2c2-2e3535cdd474" providerId="ADAL" clId="{B1802B87-4FB9-4382-A5BA-76E6C96BF3AF}" dt="2023-11-12T05:58:28.124" v="1528" actId="478"/>
          <ac:spMkLst>
            <pc:docMk/>
            <pc:sldMk cId="1908467756" sldId="267"/>
            <ac:spMk id="2" creationId="{E700AC37-8F48-83A4-725E-4CD13607D0B5}"/>
          </ac:spMkLst>
        </pc:spChg>
        <pc:spChg chg="add del">
          <ac:chgData name="C. Sandeep Kumar Reddy" userId="c6e1e7ca-f0aa-4b67-b2c2-2e3535cdd474" providerId="ADAL" clId="{B1802B87-4FB9-4382-A5BA-76E6C96BF3AF}" dt="2023-11-12T05:57:44.765" v="1520" actId="931"/>
          <ac:spMkLst>
            <pc:docMk/>
            <pc:sldMk cId="1908467756" sldId="267"/>
            <ac:spMk id="3" creationId="{BCA5268B-A16E-E482-8F11-9C74DB9C0887}"/>
          </ac:spMkLst>
        </pc:spChg>
        <pc:spChg chg="add del">
          <ac:chgData name="C. Sandeep Kumar Reddy" userId="c6e1e7ca-f0aa-4b67-b2c2-2e3535cdd474" providerId="ADAL" clId="{B1802B87-4FB9-4382-A5BA-76E6C96BF3AF}" dt="2023-11-12T05:56:28.055" v="1500" actId="26606"/>
          <ac:spMkLst>
            <pc:docMk/>
            <pc:sldMk cId="1908467756" sldId="267"/>
            <ac:spMk id="13" creationId="{BB689C58-D24B-B9F1-2C18-95F5AD0D7365}"/>
          </ac:spMkLst>
        </pc:spChg>
        <pc:spChg chg="add del">
          <ac:chgData name="C. Sandeep Kumar Reddy" userId="c6e1e7ca-f0aa-4b67-b2c2-2e3535cdd474" providerId="ADAL" clId="{B1802B87-4FB9-4382-A5BA-76E6C96BF3AF}" dt="2023-11-12T05:56:35.581" v="1502" actId="26606"/>
          <ac:spMkLst>
            <pc:docMk/>
            <pc:sldMk cId="1908467756" sldId="267"/>
            <ac:spMk id="14" creationId="{928BBEFD-91E8-853B-DA66-7F3664F401E5}"/>
          </ac:spMkLst>
        </pc:spChg>
        <pc:spChg chg="add del">
          <ac:chgData name="C. Sandeep Kumar Reddy" userId="c6e1e7ca-f0aa-4b67-b2c2-2e3535cdd474" providerId="ADAL" clId="{B1802B87-4FB9-4382-A5BA-76E6C96BF3AF}" dt="2023-11-12T05:56:28.055" v="1500" actId="26606"/>
          <ac:spMkLst>
            <pc:docMk/>
            <pc:sldMk cId="1908467756" sldId="267"/>
            <ac:spMk id="16" creationId="{0550F5B9-399F-4FAD-AE6C-ED65F9A43A74}"/>
          </ac:spMkLst>
        </pc:spChg>
        <pc:spChg chg="add del">
          <ac:chgData name="C. Sandeep Kumar Reddy" userId="c6e1e7ca-f0aa-4b67-b2c2-2e3535cdd474" providerId="ADAL" clId="{B1802B87-4FB9-4382-A5BA-76E6C96BF3AF}" dt="2023-11-12T05:56:28.055" v="1500" actId="26606"/>
          <ac:spMkLst>
            <pc:docMk/>
            <pc:sldMk cId="1908467756" sldId="267"/>
            <ac:spMk id="18" creationId="{C062E60F-5CD4-4268-8359-8076634680E5}"/>
          </ac:spMkLst>
        </pc:spChg>
        <pc:spChg chg="add del mod">
          <ac:chgData name="C. Sandeep Kumar Reddy" userId="c6e1e7ca-f0aa-4b67-b2c2-2e3535cdd474" providerId="ADAL" clId="{B1802B87-4FB9-4382-A5BA-76E6C96BF3AF}" dt="2023-11-12T05:58:01.270" v="1523" actId="931"/>
          <ac:spMkLst>
            <pc:docMk/>
            <pc:sldMk cId="1908467756" sldId="267"/>
            <ac:spMk id="19" creationId="{4807CB0F-9592-DAA7-4146-170076F3AC27}"/>
          </ac:spMkLst>
        </pc:spChg>
        <pc:spChg chg="add del">
          <ac:chgData name="C. Sandeep Kumar Reddy" userId="c6e1e7ca-f0aa-4b67-b2c2-2e3535cdd474" providerId="ADAL" clId="{B1802B87-4FB9-4382-A5BA-76E6C96BF3AF}" dt="2023-11-12T05:56:28.055" v="1500" actId="26606"/>
          <ac:spMkLst>
            <pc:docMk/>
            <pc:sldMk cId="1908467756" sldId="267"/>
            <ac:spMk id="20" creationId="{BB341EC3-1810-4D33-BA3F-E2D0AA0ECFB6}"/>
          </ac:spMkLst>
        </pc:spChg>
        <pc:spChg chg="add del">
          <ac:chgData name="C. Sandeep Kumar Reddy" userId="c6e1e7ca-f0aa-4b67-b2c2-2e3535cdd474" providerId="ADAL" clId="{B1802B87-4FB9-4382-A5BA-76E6C96BF3AF}" dt="2023-11-12T05:56:28.055" v="1500" actId="26606"/>
          <ac:spMkLst>
            <pc:docMk/>
            <pc:sldMk cId="1908467756" sldId="267"/>
            <ac:spMk id="22" creationId="{10127CDE-2B99-47A8-BB3C-7D17519105E0}"/>
          </ac:spMkLst>
        </pc:spChg>
        <pc:spChg chg="add del">
          <ac:chgData name="C. Sandeep Kumar Reddy" userId="c6e1e7ca-f0aa-4b67-b2c2-2e3535cdd474" providerId="ADAL" clId="{B1802B87-4FB9-4382-A5BA-76E6C96BF3AF}" dt="2023-11-12T05:56:35.581" v="1502" actId="26606"/>
          <ac:spMkLst>
            <pc:docMk/>
            <pc:sldMk cId="1908467756" sldId="267"/>
            <ac:spMk id="24" creationId="{962A8E1D-90CD-2726-B97D-80BFB6059E69}"/>
          </ac:spMkLst>
        </pc:spChg>
        <pc:spChg chg="add del">
          <ac:chgData name="C. Sandeep Kumar Reddy" userId="c6e1e7ca-f0aa-4b67-b2c2-2e3535cdd474" providerId="ADAL" clId="{B1802B87-4FB9-4382-A5BA-76E6C96BF3AF}" dt="2023-11-12T05:56:35.581" v="1502" actId="26606"/>
          <ac:spMkLst>
            <pc:docMk/>
            <pc:sldMk cId="1908467756" sldId="267"/>
            <ac:spMk id="25" creationId="{01EB5855-8EB7-1AE5-9030-5D0AA3C1AF4B}"/>
          </ac:spMkLst>
        </pc:spChg>
        <pc:spChg chg="add del">
          <ac:chgData name="C. Sandeep Kumar Reddy" userId="c6e1e7ca-f0aa-4b67-b2c2-2e3535cdd474" providerId="ADAL" clId="{B1802B87-4FB9-4382-A5BA-76E6C96BF3AF}" dt="2023-11-12T05:56:35.581" v="1502" actId="26606"/>
          <ac:spMkLst>
            <pc:docMk/>
            <pc:sldMk cId="1908467756" sldId="267"/>
            <ac:spMk id="26" creationId="{B5B13197-5D23-376E-967B-0F50435B7FC6}"/>
          </ac:spMkLst>
        </pc:spChg>
        <pc:spChg chg="add del">
          <ac:chgData name="C. Sandeep Kumar Reddy" userId="c6e1e7ca-f0aa-4b67-b2c2-2e3535cdd474" providerId="ADAL" clId="{B1802B87-4FB9-4382-A5BA-76E6C96BF3AF}" dt="2023-11-12T05:56:35.581" v="1502" actId="26606"/>
          <ac:spMkLst>
            <pc:docMk/>
            <pc:sldMk cId="1908467756" sldId="267"/>
            <ac:spMk id="27" creationId="{9471721F-0134-BC68-F75F-034A0CF21EDA}"/>
          </ac:spMkLst>
        </pc:spChg>
        <pc:spChg chg="add del">
          <ac:chgData name="C. Sandeep Kumar Reddy" userId="c6e1e7ca-f0aa-4b67-b2c2-2e3535cdd474" providerId="ADAL" clId="{B1802B87-4FB9-4382-A5BA-76E6C96BF3AF}" dt="2023-11-12T05:56:35.581" v="1502" actId="26606"/>
          <ac:spMkLst>
            <pc:docMk/>
            <pc:sldMk cId="1908467756" sldId="267"/>
            <ac:spMk id="28" creationId="{FEFBFA78-9360-1E01-5448-6D5AE0A32601}"/>
          </ac:spMkLst>
        </pc:spChg>
        <pc:spChg chg="add del">
          <ac:chgData name="C. Sandeep Kumar Reddy" userId="c6e1e7ca-f0aa-4b67-b2c2-2e3535cdd474" providerId="ADAL" clId="{B1802B87-4FB9-4382-A5BA-76E6C96BF3AF}" dt="2023-11-12T05:56:35.581" v="1502" actId="26606"/>
          <ac:spMkLst>
            <pc:docMk/>
            <pc:sldMk cId="1908467756" sldId="267"/>
            <ac:spMk id="29" creationId="{780EE55C-4E86-300B-F531-81798016D7EE}"/>
          </ac:spMkLst>
        </pc:spChg>
        <pc:spChg chg="add del">
          <ac:chgData name="C. Sandeep Kumar Reddy" userId="c6e1e7ca-f0aa-4b67-b2c2-2e3535cdd474" providerId="ADAL" clId="{B1802B87-4FB9-4382-A5BA-76E6C96BF3AF}" dt="2023-11-12T05:56:41.776" v="1504" actId="26606"/>
          <ac:spMkLst>
            <pc:docMk/>
            <pc:sldMk cId="1908467756" sldId="267"/>
            <ac:spMk id="31" creationId="{5BA49487-3FDB-4FB7-9D50-2B4F9454DA91}"/>
          </ac:spMkLst>
        </pc:spChg>
        <pc:spChg chg="add del">
          <ac:chgData name="C. Sandeep Kumar Reddy" userId="c6e1e7ca-f0aa-4b67-b2c2-2e3535cdd474" providerId="ADAL" clId="{B1802B87-4FB9-4382-A5BA-76E6C96BF3AF}" dt="2023-11-12T05:56:41.776" v="1504" actId="26606"/>
          <ac:spMkLst>
            <pc:docMk/>
            <pc:sldMk cId="1908467756" sldId="267"/>
            <ac:spMk id="32" creationId="{1C938212-FA12-4FF1-87C8-ACDE99D06F69}"/>
          </ac:spMkLst>
        </pc:spChg>
        <pc:spChg chg="add del">
          <ac:chgData name="C. Sandeep Kumar Reddy" userId="c6e1e7ca-f0aa-4b67-b2c2-2e3535cdd474" providerId="ADAL" clId="{B1802B87-4FB9-4382-A5BA-76E6C96BF3AF}" dt="2023-11-12T05:56:41.776" v="1504" actId="26606"/>
          <ac:spMkLst>
            <pc:docMk/>
            <pc:sldMk cId="1908467756" sldId="267"/>
            <ac:spMk id="33" creationId="{369F152D-E540-4B48-BA11-2ADF043C6111}"/>
          </ac:spMkLst>
        </pc:spChg>
        <pc:spChg chg="add del">
          <ac:chgData name="C. Sandeep Kumar Reddy" userId="c6e1e7ca-f0aa-4b67-b2c2-2e3535cdd474" providerId="ADAL" clId="{B1802B87-4FB9-4382-A5BA-76E6C96BF3AF}" dt="2023-11-12T05:56:41.776" v="1504" actId="26606"/>
          <ac:spMkLst>
            <pc:docMk/>
            <pc:sldMk cId="1908467756" sldId="267"/>
            <ac:spMk id="34" creationId="{0C059F7E-04C4-4C46-9B3E-E5CE267E347D}"/>
          </ac:spMkLst>
        </pc:spChg>
        <pc:spChg chg="add del">
          <ac:chgData name="C. Sandeep Kumar Reddy" userId="c6e1e7ca-f0aa-4b67-b2c2-2e3535cdd474" providerId="ADAL" clId="{B1802B87-4FB9-4382-A5BA-76E6C96BF3AF}" dt="2023-11-12T05:56:41.776" v="1504" actId="26606"/>
          <ac:spMkLst>
            <pc:docMk/>
            <pc:sldMk cId="1908467756" sldId="267"/>
            <ac:spMk id="35" creationId="{116E62FC-F760-1850-397D-B81C3D98ED1B}"/>
          </ac:spMkLst>
        </pc:spChg>
        <pc:spChg chg="add del">
          <ac:chgData name="C. Sandeep Kumar Reddy" userId="c6e1e7ca-f0aa-4b67-b2c2-2e3535cdd474" providerId="ADAL" clId="{B1802B87-4FB9-4382-A5BA-76E6C96BF3AF}" dt="2023-11-12T05:57:21.806" v="1517" actId="26606"/>
          <ac:spMkLst>
            <pc:docMk/>
            <pc:sldMk cId="1908467756" sldId="267"/>
            <ac:spMk id="37" creationId="{928BBEFD-91E8-853B-DA66-7F3664F401E5}"/>
          </ac:spMkLst>
        </pc:spChg>
        <pc:spChg chg="add del">
          <ac:chgData name="C. Sandeep Kumar Reddy" userId="c6e1e7ca-f0aa-4b67-b2c2-2e3535cdd474" providerId="ADAL" clId="{B1802B87-4FB9-4382-A5BA-76E6C96BF3AF}" dt="2023-11-12T05:57:21.806" v="1517" actId="26606"/>
          <ac:spMkLst>
            <pc:docMk/>
            <pc:sldMk cId="1908467756" sldId="267"/>
            <ac:spMk id="38" creationId="{01EB5855-8EB7-1AE5-9030-5D0AA3C1AF4B}"/>
          </ac:spMkLst>
        </pc:spChg>
        <pc:spChg chg="add del">
          <ac:chgData name="C. Sandeep Kumar Reddy" userId="c6e1e7ca-f0aa-4b67-b2c2-2e3535cdd474" providerId="ADAL" clId="{B1802B87-4FB9-4382-A5BA-76E6C96BF3AF}" dt="2023-11-12T05:57:21.806" v="1517" actId="26606"/>
          <ac:spMkLst>
            <pc:docMk/>
            <pc:sldMk cId="1908467756" sldId="267"/>
            <ac:spMk id="39" creationId="{9471721F-0134-BC68-F75F-034A0CF21EDA}"/>
          </ac:spMkLst>
        </pc:spChg>
        <pc:spChg chg="add del">
          <ac:chgData name="C. Sandeep Kumar Reddy" userId="c6e1e7ca-f0aa-4b67-b2c2-2e3535cdd474" providerId="ADAL" clId="{B1802B87-4FB9-4382-A5BA-76E6C96BF3AF}" dt="2023-11-12T05:57:21.806" v="1517" actId="26606"/>
          <ac:spMkLst>
            <pc:docMk/>
            <pc:sldMk cId="1908467756" sldId="267"/>
            <ac:spMk id="40" creationId="{FEFBFA78-9360-1E01-5448-6D5AE0A32601}"/>
          </ac:spMkLst>
        </pc:spChg>
        <pc:spChg chg="add del">
          <ac:chgData name="C. Sandeep Kumar Reddy" userId="c6e1e7ca-f0aa-4b67-b2c2-2e3535cdd474" providerId="ADAL" clId="{B1802B87-4FB9-4382-A5BA-76E6C96BF3AF}" dt="2023-11-12T05:57:21.806" v="1517" actId="26606"/>
          <ac:spMkLst>
            <pc:docMk/>
            <pc:sldMk cId="1908467756" sldId="267"/>
            <ac:spMk id="41" creationId="{780EE55C-4E86-300B-F531-81798016D7EE}"/>
          </ac:spMkLst>
        </pc:spChg>
        <pc:spChg chg="add del">
          <ac:chgData name="C. Sandeep Kumar Reddy" userId="c6e1e7ca-f0aa-4b67-b2c2-2e3535cdd474" providerId="ADAL" clId="{B1802B87-4FB9-4382-A5BA-76E6C96BF3AF}" dt="2023-11-12T05:57:21.806" v="1517" actId="26606"/>
          <ac:spMkLst>
            <pc:docMk/>
            <pc:sldMk cId="1908467756" sldId="267"/>
            <ac:spMk id="42" creationId="{962A8E1D-90CD-2726-B97D-80BFB6059E69}"/>
          </ac:spMkLst>
        </pc:spChg>
        <pc:spChg chg="add del">
          <ac:chgData name="C. Sandeep Kumar Reddy" userId="c6e1e7ca-f0aa-4b67-b2c2-2e3535cdd474" providerId="ADAL" clId="{B1802B87-4FB9-4382-A5BA-76E6C96BF3AF}" dt="2023-11-12T05:57:21.806" v="1517" actId="26606"/>
          <ac:spMkLst>
            <pc:docMk/>
            <pc:sldMk cId="1908467756" sldId="267"/>
            <ac:spMk id="43" creationId="{B5B13197-5D23-376E-967B-0F50435B7FC6}"/>
          </ac:spMkLst>
        </pc:spChg>
        <pc:spChg chg="add del">
          <ac:chgData name="C. Sandeep Kumar Reddy" userId="c6e1e7ca-f0aa-4b67-b2c2-2e3535cdd474" providerId="ADAL" clId="{B1802B87-4FB9-4382-A5BA-76E6C96BF3AF}" dt="2023-11-12T05:58:30.613" v="1529" actId="26606"/>
          <ac:spMkLst>
            <pc:docMk/>
            <pc:sldMk cId="1908467756" sldId="267"/>
            <ac:spMk id="47" creationId="{7C98A213-5994-475E-B327-DC6EC27FBA8B}"/>
          </ac:spMkLst>
        </pc:spChg>
        <pc:spChg chg="add del">
          <ac:chgData name="C. Sandeep Kumar Reddy" userId="c6e1e7ca-f0aa-4b67-b2c2-2e3535cdd474" providerId="ADAL" clId="{B1802B87-4FB9-4382-A5BA-76E6C96BF3AF}" dt="2023-11-12T05:57:17.022" v="1514" actId="26606"/>
          <ac:spMkLst>
            <pc:docMk/>
            <pc:sldMk cId="1908467756" sldId="267"/>
            <ac:spMk id="48" creationId="{AA3CC463-F933-4AC4-86E1-5AC14B0C3163}"/>
          </ac:spMkLst>
        </pc:spChg>
        <pc:spChg chg="add del">
          <ac:chgData name="C. Sandeep Kumar Reddy" userId="c6e1e7ca-f0aa-4b67-b2c2-2e3535cdd474" providerId="ADAL" clId="{B1802B87-4FB9-4382-A5BA-76E6C96BF3AF}" dt="2023-11-12T05:58:30.613" v="1529" actId="26606"/>
          <ac:spMkLst>
            <pc:docMk/>
            <pc:sldMk cId="1908467756" sldId="267"/>
            <ac:spMk id="49" creationId="{4B030A0D-0DAD-4A99-89BB-419527D6A64B}"/>
          </ac:spMkLst>
        </pc:spChg>
        <pc:spChg chg="add del">
          <ac:chgData name="C. Sandeep Kumar Reddy" userId="c6e1e7ca-f0aa-4b67-b2c2-2e3535cdd474" providerId="ADAL" clId="{B1802B87-4FB9-4382-A5BA-76E6C96BF3AF}" dt="2023-11-12T05:57:17.022" v="1514" actId="26606"/>
          <ac:spMkLst>
            <pc:docMk/>
            <pc:sldMk cId="1908467756" sldId="267"/>
            <ac:spMk id="50" creationId="{6025D2DB-A12A-44DB-B00E-F4D622329EDD}"/>
          </ac:spMkLst>
        </pc:spChg>
        <pc:spChg chg="add del">
          <ac:chgData name="C. Sandeep Kumar Reddy" userId="c6e1e7ca-f0aa-4b67-b2c2-2e3535cdd474" providerId="ADAL" clId="{B1802B87-4FB9-4382-A5BA-76E6C96BF3AF}" dt="2023-11-12T05:58:52.447" v="1534" actId="26606"/>
          <ac:spMkLst>
            <pc:docMk/>
            <pc:sldMk cId="1908467756" sldId="267"/>
            <ac:spMk id="51" creationId="{19E301E5-1206-47D0-9CDF-72583D739089}"/>
          </ac:spMkLst>
        </pc:spChg>
        <pc:spChg chg="add del">
          <ac:chgData name="C. Sandeep Kumar Reddy" userId="c6e1e7ca-f0aa-4b67-b2c2-2e3535cdd474" providerId="ADAL" clId="{B1802B87-4FB9-4382-A5BA-76E6C96BF3AF}" dt="2023-11-12T05:57:17.022" v="1514" actId="26606"/>
          <ac:spMkLst>
            <pc:docMk/>
            <pc:sldMk cId="1908467756" sldId="267"/>
            <ac:spMk id="52" creationId="{CE7E7877-F64E-4EEA-B778-138031EFF874}"/>
          </ac:spMkLst>
        </pc:spChg>
        <pc:spChg chg="add del">
          <ac:chgData name="C. Sandeep Kumar Reddy" userId="c6e1e7ca-f0aa-4b67-b2c2-2e3535cdd474" providerId="ADAL" clId="{B1802B87-4FB9-4382-A5BA-76E6C96BF3AF}" dt="2023-11-12T05:57:17.022" v="1514" actId="26606"/>
          <ac:spMkLst>
            <pc:docMk/>
            <pc:sldMk cId="1908467756" sldId="267"/>
            <ac:spMk id="54" creationId="{7DD6C4F3-70FD-4F13-919C-702EE4886499}"/>
          </ac:spMkLst>
        </pc:spChg>
        <pc:spChg chg="add del">
          <ac:chgData name="C. Sandeep Kumar Reddy" userId="c6e1e7ca-f0aa-4b67-b2c2-2e3535cdd474" providerId="ADAL" clId="{B1802B87-4FB9-4382-A5BA-76E6C96BF3AF}" dt="2023-11-12T05:58:52.447" v="1534" actId="26606"/>
          <ac:spMkLst>
            <pc:docMk/>
            <pc:sldMk cId="1908467756" sldId="267"/>
            <ac:spMk id="56" creationId="{AFA31FBE-7948-4384-B68A-75DEFDC4955A}"/>
          </ac:spMkLst>
        </pc:spChg>
        <pc:spChg chg="add del">
          <ac:chgData name="C. Sandeep Kumar Reddy" userId="c6e1e7ca-f0aa-4b67-b2c2-2e3535cdd474" providerId="ADAL" clId="{B1802B87-4FB9-4382-A5BA-76E6C96BF3AF}" dt="2023-11-12T05:59:03.407" v="1536" actId="26606"/>
          <ac:spMkLst>
            <pc:docMk/>
            <pc:sldMk cId="1908467756" sldId="267"/>
            <ac:spMk id="61" creationId="{AA3CC463-F933-4AC4-86E1-5AC14B0C3163}"/>
          </ac:spMkLst>
        </pc:spChg>
        <pc:spChg chg="add del">
          <ac:chgData name="C. Sandeep Kumar Reddy" userId="c6e1e7ca-f0aa-4b67-b2c2-2e3535cdd474" providerId="ADAL" clId="{B1802B87-4FB9-4382-A5BA-76E6C96BF3AF}" dt="2023-11-12T05:59:03.407" v="1536" actId="26606"/>
          <ac:spMkLst>
            <pc:docMk/>
            <pc:sldMk cId="1908467756" sldId="267"/>
            <ac:spMk id="63" creationId="{6025D2DB-A12A-44DB-B00E-F4D622329EDD}"/>
          </ac:spMkLst>
        </pc:spChg>
        <pc:spChg chg="add del">
          <ac:chgData name="C. Sandeep Kumar Reddy" userId="c6e1e7ca-f0aa-4b67-b2c2-2e3535cdd474" providerId="ADAL" clId="{B1802B87-4FB9-4382-A5BA-76E6C96BF3AF}" dt="2023-11-12T05:59:03.407" v="1536" actId="26606"/>
          <ac:spMkLst>
            <pc:docMk/>
            <pc:sldMk cId="1908467756" sldId="267"/>
            <ac:spMk id="65" creationId="{CE7E7877-F64E-4EEA-B778-138031EFF874}"/>
          </ac:spMkLst>
        </pc:spChg>
        <pc:spChg chg="add del">
          <ac:chgData name="C. Sandeep Kumar Reddy" userId="c6e1e7ca-f0aa-4b67-b2c2-2e3535cdd474" providerId="ADAL" clId="{B1802B87-4FB9-4382-A5BA-76E6C96BF3AF}" dt="2023-11-12T05:59:03.407" v="1536" actId="26606"/>
          <ac:spMkLst>
            <pc:docMk/>
            <pc:sldMk cId="1908467756" sldId="267"/>
            <ac:spMk id="67" creationId="{7DD6C4F3-70FD-4F13-919C-702EE4886499}"/>
          </ac:spMkLst>
        </pc:spChg>
        <pc:spChg chg="add del">
          <ac:chgData name="C. Sandeep Kumar Reddy" userId="c6e1e7ca-f0aa-4b67-b2c2-2e3535cdd474" providerId="ADAL" clId="{B1802B87-4FB9-4382-A5BA-76E6C96BF3AF}" dt="2023-11-12T05:59:53.430" v="1539" actId="26606"/>
          <ac:spMkLst>
            <pc:docMk/>
            <pc:sldMk cId="1908467756" sldId="267"/>
            <ac:spMk id="72" creationId="{799448F2-0E5B-42DA-B2D1-11A14E947BD4}"/>
          </ac:spMkLst>
        </pc:spChg>
        <pc:spChg chg="add del">
          <ac:chgData name="C. Sandeep Kumar Reddy" userId="c6e1e7ca-f0aa-4b67-b2c2-2e3535cdd474" providerId="ADAL" clId="{B1802B87-4FB9-4382-A5BA-76E6C96BF3AF}" dt="2023-11-12T05:59:53.430" v="1539" actId="26606"/>
          <ac:spMkLst>
            <pc:docMk/>
            <pc:sldMk cId="1908467756" sldId="267"/>
            <ac:spMk id="74" creationId="{4E8A7552-20E1-4F34-ADAB-C1DB6634D47E}"/>
          </ac:spMkLst>
        </pc:spChg>
        <pc:spChg chg="add">
          <ac:chgData name="C. Sandeep Kumar Reddy" userId="c6e1e7ca-f0aa-4b67-b2c2-2e3535cdd474" providerId="ADAL" clId="{B1802B87-4FB9-4382-A5BA-76E6C96BF3AF}" dt="2023-11-12T05:59:53.430" v="1539" actId="26606"/>
          <ac:spMkLst>
            <pc:docMk/>
            <pc:sldMk cId="1908467756" sldId="267"/>
            <ac:spMk id="79" creationId="{9527FCEA-6143-4C5E-8C45-8AC9237ADE89}"/>
          </ac:spMkLst>
        </pc:spChg>
        <pc:spChg chg="add">
          <ac:chgData name="C. Sandeep Kumar Reddy" userId="c6e1e7ca-f0aa-4b67-b2c2-2e3535cdd474" providerId="ADAL" clId="{B1802B87-4FB9-4382-A5BA-76E6C96BF3AF}" dt="2023-11-12T05:59:53.430" v="1539" actId="26606"/>
          <ac:spMkLst>
            <pc:docMk/>
            <pc:sldMk cId="1908467756" sldId="267"/>
            <ac:spMk id="81" creationId="{1A9F23AD-7A55-49F3-A3EC-743F47F36B0E}"/>
          </ac:spMkLst>
        </pc:spChg>
        <pc:spChg chg="add">
          <ac:chgData name="C. Sandeep Kumar Reddy" userId="c6e1e7ca-f0aa-4b67-b2c2-2e3535cdd474" providerId="ADAL" clId="{B1802B87-4FB9-4382-A5BA-76E6C96BF3AF}" dt="2023-11-12T05:59:53.430" v="1539" actId="26606"/>
          <ac:spMkLst>
            <pc:docMk/>
            <pc:sldMk cId="1908467756" sldId="267"/>
            <ac:spMk id="83" creationId="{D7D9F91F-72C9-4DB9-ABD0-A8180D8262D5}"/>
          </ac:spMkLst>
        </pc:spChg>
        <pc:spChg chg="add">
          <ac:chgData name="C. Sandeep Kumar Reddy" userId="c6e1e7ca-f0aa-4b67-b2c2-2e3535cdd474" providerId="ADAL" clId="{B1802B87-4FB9-4382-A5BA-76E6C96BF3AF}" dt="2023-11-12T05:59:53.430" v="1539" actId="26606"/>
          <ac:spMkLst>
            <pc:docMk/>
            <pc:sldMk cId="1908467756" sldId="267"/>
            <ac:spMk id="85" creationId="{BE016956-CE9F-4946-8834-A8BC3529D0F6}"/>
          </ac:spMkLst>
        </pc:spChg>
        <pc:picChg chg="add del mod ord">
          <ac:chgData name="C. Sandeep Kumar Reddy" userId="c6e1e7ca-f0aa-4b67-b2c2-2e3535cdd474" providerId="ADAL" clId="{B1802B87-4FB9-4382-A5BA-76E6C96BF3AF}" dt="2023-11-12T05:57:26.372" v="1519" actId="931"/>
          <ac:picMkLst>
            <pc:docMk/>
            <pc:sldMk cId="1908467756" sldId="267"/>
            <ac:picMk id="5" creationId="{1396AB1D-2CD3-0853-5A92-D9C21F738354}"/>
          </ac:picMkLst>
        </pc:picChg>
        <pc:picChg chg="add del mod ord">
          <ac:chgData name="C. Sandeep Kumar Reddy" userId="c6e1e7ca-f0aa-4b67-b2c2-2e3535cdd474" providerId="ADAL" clId="{B1802B87-4FB9-4382-A5BA-76E6C96BF3AF}" dt="2023-11-12T05:57:26.372" v="1519" actId="931"/>
          <ac:picMkLst>
            <pc:docMk/>
            <pc:sldMk cId="1908467756" sldId="267"/>
            <ac:picMk id="7" creationId="{483CF41F-2E54-B720-3911-0EAEC9604481}"/>
          </ac:picMkLst>
        </pc:picChg>
        <pc:picChg chg="add del mod ord">
          <ac:chgData name="C. Sandeep Kumar Reddy" userId="c6e1e7ca-f0aa-4b67-b2c2-2e3535cdd474" providerId="ADAL" clId="{B1802B87-4FB9-4382-A5BA-76E6C96BF3AF}" dt="2023-11-12T05:57:26.372" v="1519" actId="931"/>
          <ac:picMkLst>
            <pc:docMk/>
            <pc:sldMk cId="1908467756" sldId="267"/>
            <ac:picMk id="9" creationId="{4BD9354F-9FDE-90DC-2F9B-C2B24FD143DE}"/>
          </ac:picMkLst>
        </pc:picChg>
        <pc:picChg chg="add del mod">
          <ac:chgData name="C. Sandeep Kumar Reddy" userId="c6e1e7ca-f0aa-4b67-b2c2-2e3535cdd474" providerId="ADAL" clId="{B1802B87-4FB9-4382-A5BA-76E6C96BF3AF}" dt="2023-11-12T05:57:51.465" v="1522" actId="478"/>
          <ac:picMkLst>
            <pc:docMk/>
            <pc:sldMk cId="1908467756" sldId="267"/>
            <ac:picMk id="11" creationId="{71C2B18C-2EBF-8F7C-C7A7-CAF8B014F308}"/>
          </ac:picMkLst>
        </pc:picChg>
        <pc:picChg chg="add del mod">
          <ac:chgData name="C. Sandeep Kumar Reddy" userId="c6e1e7ca-f0aa-4b67-b2c2-2e3535cdd474" providerId="ADAL" clId="{B1802B87-4FB9-4382-A5BA-76E6C96BF3AF}" dt="2023-11-12T05:57:51.465" v="1522" actId="478"/>
          <ac:picMkLst>
            <pc:docMk/>
            <pc:sldMk cId="1908467756" sldId="267"/>
            <ac:picMk id="15" creationId="{95E9D0C5-1EF5-1473-EE0A-C60484A48B75}"/>
          </ac:picMkLst>
        </pc:picChg>
        <pc:picChg chg="add mod ord">
          <ac:chgData name="C. Sandeep Kumar Reddy" userId="c6e1e7ca-f0aa-4b67-b2c2-2e3535cdd474" providerId="ADAL" clId="{B1802B87-4FB9-4382-A5BA-76E6C96BF3AF}" dt="2023-11-12T05:59:53.430" v="1539" actId="26606"/>
          <ac:picMkLst>
            <pc:docMk/>
            <pc:sldMk cId="1908467756" sldId="267"/>
            <ac:picMk id="23" creationId="{AFB01E55-F411-CCBA-AA85-F94A7D378AAF}"/>
          </ac:picMkLst>
        </pc:picChg>
        <pc:picChg chg="add mod ord">
          <ac:chgData name="C. Sandeep Kumar Reddy" userId="c6e1e7ca-f0aa-4b67-b2c2-2e3535cdd474" providerId="ADAL" clId="{B1802B87-4FB9-4382-A5BA-76E6C96BF3AF}" dt="2023-11-12T05:59:53.430" v="1539" actId="26606"/>
          <ac:picMkLst>
            <pc:docMk/>
            <pc:sldMk cId="1908467756" sldId="267"/>
            <ac:picMk id="36" creationId="{E7379381-0B62-277D-5581-4CA158ADF43A}"/>
          </ac:picMkLst>
        </pc:picChg>
        <pc:picChg chg="add mod ord">
          <ac:chgData name="C. Sandeep Kumar Reddy" userId="c6e1e7ca-f0aa-4b67-b2c2-2e3535cdd474" providerId="ADAL" clId="{B1802B87-4FB9-4382-A5BA-76E6C96BF3AF}" dt="2023-11-12T05:59:53.430" v="1539" actId="26606"/>
          <ac:picMkLst>
            <pc:docMk/>
            <pc:sldMk cId="1908467756" sldId="267"/>
            <ac:picMk id="45" creationId="{8E511F63-5782-F14D-5A6A-5321B8B2495B}"/>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6_2">
  <dgm:title val=""/>
  <dgm:desc val=""/>
  <dgm:catLst>
    <dgm:cat type="accent6" pri="11200"/>
  </dgm:catLst>
  <dgm:styleLbl name="node0">
    <dgm:fillClrLst meth="repeat">
      <a:schemeClr val="accent6"/>
    </dgm:fillClrLst>
    <dgm:linClrLst meth="repeat">
      <a:schemeClr val="lt1"/>
    </dgm:linClrLst>
    <dgm:effectClrLst/>
    <dgm:txLinClrLst/>
    <dgm:txFillClrLst/>
    <dgm:txEffectClrLst/>
  </dgm:styleLbl>
  <dgm:styleLbl name="node1">
    <dgm:fillClrLst meth="repeat">
      <a:schemeClr val="accent6"/>
    </dgm:fillClrLst>
    <dgm:linClrLst meth="repeat">
      <a:schemeClr val="lt1"/>
    </dgm:linClrLst>
    <dgm:effectClrLst/>
    <dgm:txLinClrLst/>
    <dgm:txFillClrLst/>
    <dgm:txEffectClrLst/>
  </dgm:styleLbl>
  <dgm:styleLbl name="alignNode1">
    <dgm:fillClrLst meth="repeat">
      <a:schemeClr val="accent6"/>
    </dgm:fillClrLst>
    <dgm:linClrLst meth="repeat">
      <a:schemeClr val="accent6"/>
    </dgm:linClrLst>
    <dgm:effectClrLst/>
    <dgm:txLinClrLst/>
    <dgm:txFillClrLst/>
    <dgm:txEffectClrLst/>
  </dgm:styleLbl>
  <dgm:styleLbl name="lnNode1">
    <dgm:fillClrLst meth="repeat">
      <a:schemeClr val="accent6"/>
    </dgm:fillClrLst>
    <dgm:linClrLst meth="repeat">
      <a:schemeClr val="lt1"/>
    </dgm:linClrLst>
    <dgm:effectClrLst/>
    <dgm:txLinClrLst/>
    <dgm:txFillClrLst/>
    <dgm:txEffectClrLst/>
  </dgm:styleLbl>
  <dgm:styleLbl name="vennNode1">
    <dgm:fillClrLst meth="repeat">
      <a:schemeClr val="accent6">
        <a:alpha val="50000"/>
      </a:schemeClr>
    </dgm:fillClrLst>
    <dgm:linClrLst meth="repeat">
      <a:schemeClr val="lt1"/>
    </dgm:linClrLst>
    <dgm:effectClrLst/>
    <dgm:txLinClrLst/>
    <dgm:txFillClrLst/>
    <dgm:txEffectClrLst/>
  </dgm:styleLbl>
  <dgm:styleLbl name="node2">
    <dgm:fillClrLst meth="repeat">
      <a:schemeClr val="accent6"/>
    </dgm:fillClrLst>
    <dgm:linClrLst meth="repeat">
      <a:schemeClr val="lt1"/>
    </dgm:linClrLst>
    <dgm:effectClrLst/>
    <dgm:txLinClrLst/>
    <dgm:txFillClrLst/>
    <dgm:txEffectClrLst/>
  </dgm:styleLbl>
  <dgm:styleLbl name="node3">
    <dgm:fillClrLst meth="repeat">
      <a:schemeClr val="accent6"/>
    </dgm:fillClrLst>
    <dgm:linClrLst meth="repeat">
      <a:schemeClr val="lt1"/>
    </dgm:linClrLst>
    <dgm:effectClrLst/>
    <dgm:txLinClrLst/>
    <dgm:txFillClrLst/>
    <dgm:txEffectClrLst/>
  </dgm:styleLbl>
  <dgm:styleLbl name="node4">
    <dgm:fillClrLst meth="repeat">
      <a:schemeClr val="accent6"/>
    </dgm:fillClrLst>
    <dgm:linClrLst meth="repeat">
      <a:schemeClr val="lt1"/>
    </dgm:linClrLst>
    <dgm:effectClrLst/>
    <dgm:txLinClrLst/>
    <dgm:txFillClrLst/>
    <dgm:txEffectClrLst/>
  </dgm:styleLbl>
  <dgm:styleLbl name="f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6">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6">
        <a:tint val="60000"/>
      </a:schemeClr>
    </dgm:fillClrLst>
    <dgm:linClrLst meth="repeat">
      <a:schemeClr val="accent6">
        <a:tint val="60000"/>
      </a:schemeClr>
    </dgm:linClrLst>
    <dgm:effectClrLst/>
    <dgm:txLinClrLst/>
    <dgm:txFillClrLst/>
    <dgm:txEffectClrLst/>
  </dgm:styleLbl>
  <dgm:styleLbl name="fgSibTrans2D1">
    <dgm:fillClrLst meth="repeat">
      <a:schemeClr val="accent6">
        <a:tint val="60000"/>
      </a:schemeClr>
    </dgm:fillClrLst>
    <dgm:linClrLst meth="repeat">
      <a:schemeClr val="accent6">
        <a:tint val="60000"/>
      </a:schemeClr>
    </dgm:linClrLst>
    <dgm:effectClrLst/>
    <dgm:txLinClrLst/>
    <dgm:txFillClrLst/>
    <dgm:txEffectClrLst/>
  </dgm:styleLbl>
  <dgm:styleLbl name="bgSibTrans2D1">
    <dgm:fillClrLst meth="repeat">
      <a:schemeClr val="accent6">
        <a:tint val="60000"/>
      </a:schemeClr>
    </dgm:fillClrLst>
    <dgm:linClrLst meth="repeat">
      <a:schemeClr val="accent6">
        <a:tint val="60000"/>
      </a:schemeClr>
    </dgm:linClrLst>
    <dgm:effectClrLst/>
    <dgm:txLinClrLst/>
    <dgm:txFillClrLst/>
    <dgm:txEffectClrLst/>
  </dgm:styleLbl>
  <dgm:styleLbl name="sibTrans1D1">
    <dgm:fillClrLst meth="repeat">
      <a:schemeClr val="accent6"/>
    </dgm:fillClrLst>
    <dgm:linClrLst meth="repeat">
      <a:schemeClr val="accent6"/>
    </dgm:linClrLst>
    <dgm:effectClrLst/>
    <dgm:txLinClrLst/>
    <dgm:txFillClrLst meth="repeat">
      <a:schemeClr val="tx1"/>
    </dgm:txFillClrLst>
    <dgm:txEffectClrLst/>
  </dgm:styleLbl>
  <dgm:styleLbl name="callout">
    <dgm:fillClrLst meth="repeat">
      <a:schemeClr val="accent6"/>
    </dgm:fillClrLst>
    <dgm:linClrLst meth="repeat">
      <a:schemeClr val="accent6">
        <a:tint val="50000"/>
      </a:schemeClr>
    </dgm:linClrLst>
    <dgm:effectClrLst/>
    <dgm:txLinClrLst/>
    <dgm:txFillClrLst meth="repeat">
      <a:schemeClr val="tx1"/>
    </dgm:txFillClrLst>
    <dgm:txEffectClrLst/>
  </dgm:styleLbl>
  <dgm:styleLbl name="asst0">
    <dgm:fillClrLst meth="repeat">
      <a:schemeClr val="accent6"/>
    </dgm:fillClrLst>
    <dgm:linClrLst meth="repeat">
      <a:schemeClr val="lt1"/>
    </dgm:linClrLst>
    <dgm:effectClrLst/>
    <dgm:txLinClrLst/>
    <dgm:txFillClrLst/>
    <dgm:txEffectClrLst/>
  </dgm:styleLbl>
  <dgm:styleLbl name="asst1">
    <dgm:fillClrLst meth="repeat">
      <a:schemeClr val="accent6"/>
    </dgm:fillClrLst>
    <dgm:linClrLst meth="repeat">
      <a:schemeClr val="lt1"/>
    </dgm:linClrLst>
    <dgm:effectClrLst/>
    <dgm:txLinClrLst/>
    <dgm:txFillClrLst/>
    <dgm:txEffectClrLst/>
  </dgm:styleLbl>
  <dgm:styleLbl name="asst2">
    <dgm:fillClrLst meth="repeat">
      <a:schemeClr val="accent6"/>
    </dgm:fillClrLst>
    <dgm:linClrLst meth="repeat">
      <a:schemeClr val="lt1"/>
    </dgm:linClrLst>
    <dgm:effectClrLst/>
    <dgm:txLinClrLst/>
    <dgm:txFillClrLst/>
    <dgm:txEffectClrLst/>
  </dgm:styleLbl>
  <dgm:styleLbl name="asst3">
    <dgm:fillClrLst meth="repeat">
      <a:schemeClr val="accent6"/>
    </dgm:fillClrLst>
    <dgm:linClrLst meth="repeat">
      <a:schemeClr val="lt1"/>
    </dgm:linClrLst>
    <dgm:effectClrLst/>
    <dgm:txLinClrLst/>
    <dgm:txFillClrLst/>
    <dgm:txEffectClrLst/>
  </dgm:styleLbl>
  <dgm:styleLbl name="asst4">
    <dgm:fillClrLst meth="repeat">
      <a:schemeClr val="accent6"/>
    </dgm:fillClrLst>
    <dgm:linClrLst meth="repeat">
      <a:schemeClr val="lt1"/>
    </dgm:linClrLst>
    <dgm:effectClrLst/>
    <dgm:txLinClrLst/>
    <dgm:txFillClrLst/>
    <dgm:txEffectClrLst/>
  </dgm:styleLbl>
  <dgm:styleLbl name="parChTrans2D1">
    <dgm:fillClrLst meth="repeat">
      <a:schemeClr val="accent6">
        <a:tint val="60000"/>
      </a:schemeClr>
    </dgm:fillClrLst>
    <dgm:linClrLst meth="repeat">
      <a:schemeClr val="accent6">
        <a:tint val="60000"/>
      </a:schemeClr>
    </dgm:linClrLst>
    <dgm:effectClrLst/>
    <dgm:txLinClrLst/>
    <dgm:txFillClrLst meth="repeat">
      <a:schemeClr val="lt1"/>
    </dgm:txFillClrLst>
    <dgm:txEffectClrLst/>
  </dgm:styleLbl>
  <dgm:styleLbl name="parChTrans2D2">
    <dgm:fillClrLst meth="repeat">
      <a:schemeClr val="accent6"/>
    </dgm:fillClrLst>
    <dgm:linClrLst meth="repeat">
      <a:schemeClr val="accent6"/>
    </dgm:linClrLst>
    <dgm:effectClrLst/>
    <dgm:txLinClrLst/>
    <dgm:txFillClrLst meth="repeat">
      <a:schemeClr val="lt1"/>
    </dgm:txFillClrLst>
    <dgm:txEffectClrLst/>
  </dgm:styleLbl>
  <dgm:styleLbl name="parChTrans2D3">
    <dgm:fillClrLst meth="repeat">
      <a:schemeClr val="accent6"/>
    </dgm:fillClrLst>
    <dgm:linClrLst meth="repeat">
      <a:schemeClr val="accent6"/>
    </dgm:linClrLst>
    <dgm:effectClrLst/>
    <dgm:txLinClrLst/>
    <dgm:txFillClrLst meth="repeat">
      <a:schemeClr val="lt1"/>
    </dgm:txFillClrLst>
    <dgm:txEffectClrLst/>
  </dgm:styleLbl>
  <dgm:styleLbl name="parChTrans2D4">
    <dgm:fillClrLst meth="repeat">
      <a:schemeClr val="accent6"/>
    </dgm:fillClrLst>
    <dgm:linClrLst meth="repeat">
      <a:schemeClr val="accent6"/>
    </dgm:linClrLst>
    <dgm:effectClrLst/>
    <dgm:txLinClrLst/>
    <dgm:txFillClrLst meth="repeat">
      <a:schemeClr val="lt1"/>
    </dgm:txFillClrLst>
    <dgm:txEffectClrLst/>
  </dgm:styleLbl>
  <dgm:styleLbl name="parChTrans1D1">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2">
    <dgm:fillClrLst meth="repeat">
      <a:schemeClr val="accent6"/>
    </dgm:fillClrLst>
    <dgm:linClrLst meth="repeat">
      <a:schemeClr val="accent6">
        <a:shade val="60000"/>
      </a:schemeClr>
    </dgm:linClrLst>
    <dgm:effectClrLst/>
    <dgm:txLinClrLst/>
    <dgm:txFillClrLst meth="repeat">
      <a:schemeClr val="tx1"/>
    </dgm:txFillClrLst>
    <dgm:txEffectClrLst/>
  </dgm:styleLbl>
  <dgm:styleLbl name="parChTrans1D3">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parChTrans1D4">
    <dgm:fillClrLst meth="repeat">
      <a:schemeClr val="accent6"/>
    </dgm:fillClrLst>
    <dgm:linClrLst meth="repeat">
      <a:schemeClr val="accent6">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6"/>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6"/>
    </dgm:linClrLst>
    <dgm:effectClrLst/>
    <dgm:txLinClrLst/>
    <dgm:txFillClrLst meth="repeat">
      <a:schemeClr val="dk1"/>
    </dgm:txFillClrLst>
    <dgm:txEffectClrLst/>
  </dgm:styleLbl>
  <dgm:styleLbl name="f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align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bgAccFollowNode1">
    <dgm:fillClrLst meth="repeat">
      <a:schemeClr val="accent6">
        <a:alpha val="90000"/>
        <a:tint val="40000"/>
      </a:schemeClr>
    </dgm:fillClrLst>
    <dgm:linClrLst meth="repeat">
      <a:schemeClr val="accent6">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6"/>
    </dgm:linClrLst>
    <dgm:effectClrLst/>
    <dgm:txLinClrLst/>
    <dgm:txFillClrLst meth="repeat">
      <a:schemeClr val="dk1"/>
    </dgm:txFillClrLst>
    <dgm:txEffectClrLst/>
  </dgm:styleLbl>
  <dgm:styleLbl name="bgShp">
    <dgm:fillClrLst meth="repeat">
      <a:schemeClr val="accent6">
        <a:tint val="40000"/>
      </a:schemeClr>
    </dgm:fillClrLst>
    <dgm:linClrLst meth="repeat">
      <a:schemeClr val="accent6"/>
    </dgm:linClrLst>
    <dgm:effectClrLst/>
    <dgm:txLinClrLst/>
    <dgm:txFillClrLst meth="repeat">
      <a:schemeClr val="dk1"/>
    </dgm:txFillClrLst>
    <dgm:txEffectClrLst/>
  </dgm:styleLbl>
  <dgm:styleLbl name="dkBgShp">
    <dgm:fillClrLst meth="repeat">
      <a:schemeClr val="accent6">
        <a:shade val="80000"/>
      </a:schemeClr>
    </dgm:fillClrLst>
    <dgm:linClrLst meth="repeat">
      <a:schemeClr val="accent6"/>
    </dgm:linClrLst>
    <dgm:effectClrLst/>
    <dgm:txLinClrLst/>
    <dgm:txFillClrLst meth="repeat">
      <a:schemeClr val="lt1"/>
    </dgm:txFillClrLst>
    <dgm:txEffectClrLst/>
  </dgm:styleLbl>
  <dgm:styleLbl name="trBgShp">
    <dgm:fillClrLst meth="repeat">
      <a:schemeClr val="accent6">
        <a:tint val="50000"/>
        <a:alpha val="40000"/>
      </a:schemeClr>
    </dgm:fillClrLst>
    <dgm:linClrLst meth="repeat">
      <a:schemeClr val="accent6"/>
    </dgm:linClrLst>
    <dgm:effectClrLst/>
    <dgm:txLinClrLst/>
    <dgm:txFillClrLst meth="repeat">
      <a:schemeClr val="lt1"/>
    </dgm:txFillClrLst>
    <dgm:txEffectClrLst/>
  </dgm:styleLbl>
  <dgm:styleLbl name="fgShp">
    <dgm:fillClrLst meth="repeat">
      <a:schemeClr val="accent6">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FDC7A3E-6132-4DB6-BD1F-AA2ECA2DCEFD}" type="doc">
      <dgm:prSet loTypeId="urn:microsoft.com/office/officeart/2008/layout/LinedList" loCatId="list" qsTypeId="urn:microsoft.com/office/officeart/2005/8/quickstyle/simple1" qsCatId="simple" csTypeId="urn:microsoft.com/office/officeart/2005/8/colors/accent6_2" csCatId="accent6" phldr="1"/>
      <dgm:spPr/>
      <dgm:t>
        <a:bodyPr/>
        <a:lstStyle/>
        <a:p>
          <a:endParaRPr lang="en-GB"/>
        </a:p>
      </dgm:t>
    </dgm:pt>
    <dgm:pt modelId="{4C02292D-1B46-49D6-BF85-B9BDA678C61C}">
      <dgm:prSet phldrT="[Text]" phldr="0"/>
      <dgm:spPr/>
      <dgm:t>
        <a:bodyPr/>
        <a:lstStyle/>
        <a:p>
          <a:pPr rtl="0"/>
          <a:r>
            <a:rPr lang="en-GB" dirty="0">
              <a:latin typeface="Calibri Light" panose="020F0302020204030204"/>
            </a:rPr>
            <a:t>Primary level</a:t>
          </a:r>
          <a:endParaRPr lang="en-GB" dirty="0"/>
        </a:p>
      </dgm:t>
    </dgm:pt>
    <dgm:pt modelId="{30210496-97CC-490F-A276-6D768F002885}" type="parTrans" cxnId="{5B914C3A-14DD-46B9-909F-C2FF44CD7F79}">
      <dgm:prSet/>
      <dgm:spPr/>
      <dgm:t>
        <a:bodyPr/>
        <a:lstStyle/>
        <a:p>
          <a:endParaRPr lang="en-GB"/>
        </a:p>
      </dgm:t>
    </dgm:pt>
    <dgm:pt modelId="{FBC7BF8C-4679-4D79-9BCE-88101F51E108}" type="sibTrans" cxnId="{5B914C3A-14DD-46B9-909F-C2FF44CD7F79}">
      <dgm:prSet/>
      <dgm:spPr/>
      <dgm:t>
        <a:bodyPr/>
        <a:lstStyle/>
        <a:p>
          <a:endParaRPr lang="en-GB"/>
        </a:p>
      </dgm:t>
    </dgm:pt>
    <dgm:pt modelId="{D59CA7D1-B850-4DBC-9A48-C55347526E3C}">
      <dgm:prSet phldrT="[Text]" phldr="0"/>
      <dgm:spPr/>
      <dgm:t>
        <a:bodyPr/>
        <a:lstStyle/>
        <a:p>
          <a:pPr rtl="0"/>
          <a:r>
            <a:rPr lang="en-GB" dirty="0">
              <a:latin typeface="Calibri Light" panose="020F0302020204030204"/>
            </a:rPr>
            <a:t>Secondary Level</a:t>
          </a:r>
          <a:endParaRPr lang="en-GB" dirty="0"/>
        </a:p>
      </dgm:t>
    </dgm:pt>
    <dgm:pt modelId="{D14229F9-5BD5-4BC6-9B2A-B7E52922746B}" type="parTrans" cxnId="{1F558D00-5620-4AD7-8B0A-E932D51C1D6F}">
      <dgm:prSet/>
      <dgm:spPr/>
      <dgm:t>
        <a:bodyPr/>
        <a:lstStyle/>
        <a:p>
          <a:endParaRPr lang="en-GB"/>
        </a:p>
      </dgm:t>
    </dgm:pt>
    <dgm:pt modelId="{A0289AFA-A926-48D5-9279-52507CBAF2EC}" type="sibTrans" cxnId="{1F558D00-5620-4AD7-8B0A-E932D51C1D6F}">
      <dgm:prSet/>
      <dgm:spPr/>
      <dgm:t>
        <a:bodyPr/>
        <a:lstStyle/>
        <a:p>
          <a:endParaRPr lang="en-GB"/>
        </a:p>
      </dgm:t>
    </dgm:pt>
    <dgm:pt modelId="{7C32603C-701E-4465-B5A1-67FB59C1B5B6}">
      <dgm:prSet phldrT="[Text]" phldr="0"/>
      <dgm:spPr/>
      <dgm:t>
        <a:bodyPr/>
        <a:lstStyle/>
        <a:p>
          <a:pPr rtl="0"/>
          <a:r>
            <a:rPr lang="en-GB" dirty="0">
              <a:latin typeface="Calibri Light" panose="020F0302020204030204"/>
            </a:rPr>
            <a:t>Tertiary Level</a:t>
          </a:r>
          <a:endParaRPr lang="en-GB" dirty="0"/>
        </a:p>
      </dgm:t>
    </dgm:pt>
    <dgm:pt modelId="{E999D9DA-63F7-4BF1-93CD-BA6D97BF9494}" type="parTrans" cxnId="{2B6130E8-C773-4287-BEB7-1E744581BED7}">
      <dgm:prSet/>
      <dgm:spPr/>
      <dgm:t>
        <a:bodyPr/>
        <a:lstStyle/>
        <a:p>
          <a:endParaRPr lang="en-GB"/>
        </a:p>
      </dgm:t>
    </dgm:pt>
    <dgm:pt modelId="{AEAB12B6-3A49-4B35-AEF3-F5B03D1E6266}" type="sibTrans" cxnId="{2B6130E8-C773-4287-BEB7-1E744581BED7}">
      <dgm:prSet/>
      <dgm:spPr/>
      <dgm:t>
        <a:bodyPr/>
        <a:lstStyle/>
        <a:p>
          <a:endParaRPr lang="en-GB"/>
        </a:p>
      </dgm:t>
    </dgm:pt>
    <dgm:pt modelId="{51BAFB91-0DE3-4059-9172-051C2F53936F}">
      <dgm:prSet phldrT="[Text]" phldr="0"/>
      <dgm:spPr/>
      <dgm:t>
        <a:bodyPr/>
        <a:lstStyle/>
        <a:p>
          <a:pPr rtl="0"/>
          <a:r>
            <a:rPr lang="en-GB" dirty="0">
              <a:latin typeface="Calibri Light" panose="020F0302020204030204"/>
            </a:rPr>
            <a:t>Aggregating to SSCC</a:t>
          </a:r>
          <a:endParaRPr lang="en-GB" dirty="0"/>
        </a:p>
      </dgm:t>
    </dgm:pt>
    <dgm:pt modelId="{4DD328A5-460D-40D3-ACBF-5903502988CA}" type="parTrans" cxnId="{527C462E-5028-4F3A-966D-A7963478E4D8}">
      <dgm:prSet/>
      <dgm:spPr/>
      <dgm:t>
        <a:bodyPr/>
        <a:lstStyle/>
        <a:p>
          <a:endParaRPr lang="en-GB"/>
        </a:p>
      </dgm:t>
    </dgm:pt>
    <dgm:pt modelId="{05123175-78E8-40A2-9914-56A41187383C}" type="sibTrans" cxnId="{527C462E-5028-4F3A-966D-A7963478E4D8}">
      <dgm:prSet/>
      <dgm:spPr/>
      <dgm:t>
        <a:bodyPr/>
        <a:lstStyle/>
        <a:p>
          <a:endParaRPr lang="en-GB"/>
        </a:p>
      </dgm:t>
    </dgm:pt>
    <dgm:pt modelId="{BE3DF228-BFBF-4D22-81BF-237AF77F2722}">
      <dgm:prSet phldrT="[Text]" phldr="0"/>
      <dgm:spPr/>
      <dgm:t>
        <a:bodyPr/>
        <a:lstStyle/>
        <a:p>
          <a:pPr rtl="0"/>
          <a:r>
            <a:rPr lang="en-GB" dirty="0">
              <a:latin typeface="Calibri Light" panose="020F0302020204030204"/>
            </a:rPr>
            <a:t>Sending EPCIS data </a:t>
          </a:r>
          <a:endParaRPr lang="en-GB" dirty="0"/>
        </a:p>
      </dgm:t>
    </dgm:pt>
    <dgm:pt modelId="{E2E71695-DC70-4135-B217-91E9173BDDFF}" type="parTrans" cxnId="{BEC152BA-82D3-4285-BC5E-9BFFD6CA8DEA}">
      <dgm:prSet/>
      <dgm:spPr/>
      <dgm:t>
        <a:bodyPr/>
        <a:lstStyle/>
        <a:p>
          <a:endParaRPr lang="en-GB"/>
        </a:p>
      </dgm:t>
    </dgm:pt>
    <dgm:pt modelId="{99AC20FC-E8F3-423B-A820-0D86549AB882}" type="sibTrans" cxnId="{BEC152BA-82D3-4285-BC5E-9BFFD6CA8DEA}">
      <dgm:prSet/>
      <dgm:spPr/>
      <dgm:t>
        <a:bodyPr/>
        <a:lstStyle/>
        <a:p>
          <a:endParaRPr lang="en-GB"/>
        </a:p>
      </dgm:t>
    </dgm:pt>
    <dgm:pt modelId="{9F7A5B6C-84A5-48C4-A6DF-279E642363B7}" type="pres">
      <dgm:prSet presAssocID="{3FDC7A3E-6132-4DB6-BD1F-AA2ECA2DCEFD}" presName="vert0" presStyleCnt="0">
        <dgm:presLayoutVars>
          <dgm:dir/>
          <dgm:animOne val="branch"/>
          <dgm:animLvl val="lvl"/>
        </dgm:presLayoutVars>
      </dgm:prSet>
      <dgm:spPr/>
    </dgm:pt>
    <dgm:pt modelId="{1BBA9CAE-C42A-4040-AEBC-5CDC60379FFE}" type="pres">
      <dgm:prSet presAssocID="{4C02292D-1B46-49D6-BF85-B9BDA678C61C}" presName="thickLine" presStyleLbl="alignNode1" presStyleIdx="0" presStyleCnt="5"/>
      <dgm:spPr/>
    </dgm:pt>
    <dgm:pt modelId="{76CFA492-190B-4AF8-B0CE-5E6D9DCB93D1}" type="pres">
      <dgm:prSet presAssocID="{4C02292D-1B46-49D6-BF85-B9BDA678C61C}" presName="horz1" presStyleCnt="0"/>
      <dgm:spPr/>
    </dgm:pt>
    <dgm:pt modelId="{17C86650-5D02-4F62-AC98-DD7E84F9B8ED}" type="pres">
      <dgm:prSet presAssocID="{4C02292D-1B46-49D6-BF85-B9BDA678C61C}" presName="tx1" presStyleLbl="revTx" presStyleIdx="0" presStyleCnt="5"/>
      <dgm:spPr/>
    </dgm:pt>
    <dgm:pt modelId="{45B350AC-70AD-447C-9E1D-57E6F629E00B}" type="pres">
      <dgm:prSet presAssocID="{4C02292D-1B46-49D6-BF85-B9BDA678C61C}" presName="vert1" presStyleCnt="0"/>
      <dgm:spPr/>
    </dgm:pt>
    <dgm:pt modelId="{208AE83C-2CE3-4AA8-B32C-FE9762E5ECAF}" type="pres">
      <dgm:prSet presAssocID="{D59CA7D1-B850-4DBC-9A48-C55347526E3C}" presName="thickLine" presStyleLbl="alignNode1" presStyleIdx="1" presStyleCnt="5"/>
      <dgm:spPr/>
    </dgm:pt>
    <dgm:pt modelId="{9CC27C5D-79D4-4C6E-9B55-DE4B42D56E50}" type="pres">
      <dgm:prSet presAssocID="{D59CA7D1-B850-4DBC-9A48-C55347526E3C}" presName="horz1" presStyleCnt="0"/>
      <dgm:spPr/>
    </dgm:pt>
    <dgm:pt modelId="{6DFE331E-AE17-459B-AF53-204517E3E4DC}" type="pres">
      <dgm:prSet presAssocID="{D59CA7D1-B850-4DBC-9A48-C55347526E3C}" presName="tx1" presStyleLbl="revTx" presStyleIdx="1" presStyleCnt="5"/>
      <dgm:spPr/>
    </dgm:pt>
    <dgm:pt modelId="{A5961EAB-F3AD-457E-BB5C-66A38D839D19}" type="pres">
      <dgm:prSet presAssocID="{D59CA7D1-B850-4DBC-9A48-C55347526E3C}" presName="vert1" presStyleCnt="0"/>
      <dgm:spPr/>
    </dgm:pt>
    <dgm:pt modelId="{744DBB9E-A99F-4D5F-A9DB-86B7199B3358}" type="pres">
      <dgm:prSet presAssocID="{7C32603C-701E-4465-B5A1-67FB59C1B5B6}" presName="thickLine" presStyleLbl="alignNode1" presStyleIdx="2" presStyleCnt="5"/>
      <dgm:spPr/>
    </dgm:pt>
    <dgm:pt modelId="{AD061AED-FCBF-4F4A-84CE-8454BFC52253}" type="pres">
      <dgm:prSet presAssocID="{7C32603C-701E-4465-B5A1-67FB59C1B5B6}" presName="horz1" presStyleCnt="0"/>
      <dgm:spPr/>
    </dgm:pt>
    <dgm:pt modelId="{9A05154B-83C9-4792-A0BB-3EC1ECEBAD1A}" type="pres">
      <dgm:prSet presAssocID="{7C32603C-701E-4465-B5A1-67FB59C1B5B6}" presName="tx1" presStyleLbl="revTx" presStyleIdx="2" presStyleCnt="5"/>
      <dgm:spPr/>
    </dgm:pt>
    <dgm:pt modelId="{05BF61F3-2103-4D2C-A8EB-D7C6CF3E74DF}" type="pres">
      <dgm:prSet presAssocID="{7C32603C-701E-4465-B5A1-67FB59C1B5B6}" presName="vert1" presStyleCnt="0"/>
      <dgm:spPr/>
    </dgm:pt>
    <dgm:pt modelId="{7D459E6D-3760-4521-A0BE-DDB7B4161A01}" type="pres">
      <dgm:prSet presAssocID="{51BAFB91-0DE3-4059-9172-051C2F53936F}" presName="thickLine" presStyleLbl="alignNode1" presStyleIdx="3" presStyleCnt="5"/>
      <dgm:spPr/>
    </dgm:pt>
    <dgm:pt modelId="{D3FF4EDD-62F0-4BC3-8100-3E1DC38E9F16}" type="pres">
      <dgm:prSet presAssocID="{51BAFB91-0DE3-4059-9172-051C2F53936F}" presName="horz1" presStyleCnt="0"/>
      <dgm:spPr/>
    </dgm:pt>
    <dgm:pt modelId="{ABFC2BE2-6AC4-4591-BD50-E807DA9AAE71}" type="pres">
      <dgm:prSet presAssocID="{51BAFB91-0DE3-4059-9172-051C2F53936F}" presName="tx1" presStyleLbl="revTx" presStyleIdx="3" presStyleCnt="5"/>
      <dgm:spPr/>
    </dgm:pt>
    <dgm:pt modelId="{39835F3B-7B43-4ABD-9C82-8707BE9751B0}" type="pres">
      <dgm:prSet presAssocID="{51BAFB91-0DE3-4059-9172-051C2F53936F}" presName="vert1" presStyleCnt="0"/>
      <dgm:spPr/>
    </dgm:pt>
    <dgm:pt modelId="{626DB87D-3EEB-4AF2-970B-6773A36071F0}" type="pres">
      <dgm:prSet presAssocID="{BE3DF228-BFBF-4D22-81BF-237AF77F2722}" presName="thickLine" presStyleLbl="alignNode1" presStyleIdx="4" presStyleCnt="5"/>
      <dgm:spPr/>
    </dgm:pt>
    <dgm:pt modelId="{49004518-53E4-40BA-89B2-C70DA0AD9946}" type="pres">
      <dgm:prSet presAssocID="{BE3DF228-BFBF-4D22-81BF-237AF77F2722}" presName="horz1" presStyleCnt="0"/>
      <dgm:spPr/>
    </dgm:pt>
    <dgm:pt modelId="{B8086B23-EBE1-443F-B485-124E04F5179A}" type="pres">
      <dgm:prSet presAssocID="{BE3DF228-BFBF-4D22-81BF-237AF77F2722}" presName="tx1" presStyleLbl="revTx" presStyleIdx="4" presStyleCnt="5"/>
      <dgm:spPr/>
    </dgm:pt>
    <dgm:pt modelId="{E8B7D511-BC3D-431A-8481-6B3C61704BCF}" type="pres">
      <dgm:prSet presAssocID="{BE3DF228-BFBF-4D22-81BF-237AF77F2722}" presName="vert1" presStyleCnt="0"/>
      <dgm:spPr/>
    </dgm:pt>
  </dgm:ptLst>
  <dgm:cxnLst>
    <dgm:cxn modelId="{1F558D00-5620-4AD7-8B0A-E932D51C1D6F}" srcId="{3FDC7A3E-6132-4DB6-BD1F-AA2ECA2DCEFD}" destId="{D59CA7D1-B850-4DBC-9A48-C55347526E3C}" srcOrd="1" destOrd="0" parTransId="{D14229F9-5BD5-4BC6-9B2A-B7E52922746B}" sibTransId="{A0289AFA-A926-48D5-9279-52507CBAF2EC}"/>
    <dgm:cxn modelId="{E0758720-C23A-4BE8-BBCC-E99647777572}" type="presOf" srcId="{D59CA7D1-B850-4DBC-9A48-C55347526E3C}" destId="{6DFE331E-AE17-459B-AF53-204517E3E4DC}" srcOrd="0" destOrd="0" presId="urn:microsoft.com/office/officeart/2008/layout/LinedList"/>
    <dgm:cxn modelId="{527C462E-5028-4F3A-966D-A7963478E4D8}" srcId="{3FDC7A3E-6132-4DB6-BD1F-AA2ECA2DCEFD}" destId="{51BAFB91-0DE3-4059-9172-051C2F53936F}" srcOrd="3" destOrd="0" parTransId="{4DD328A5-460D-40D3-ACBF-5903502988CA}" sibTransId="{05123175-78E8-40A2-9914-56A41187383C}"/>
    <dgm:cxn modelId="{5B914C3A-14DD-46B9-909F-C2FF44CD7F79}" srcId="{3FDC7A3E-6132-4DB6-BD1F-AA2ECA2DCEFD}" destId="{4C02292D-1B46-49D6-BF85-B9BDA678C61C}" srcOrd="0" destOrd="0" parTransId="{30210496-97CC-490F-A276-6D768F002885}" sibTransId="{FBC7BF8C-4679-4D79-9BCE-88101F51E108}"/>
    <dgm:cxn modelId="{E7FCAC87-0C98-4C93-AED1-DEEC95F6151A}" type="presOf" srcId="{BE3DF228-BFBF-4D22-81BF-237AF77F2722}" destId="{B8086B23-EBE1-443F-B485-124E04F5179A}" srcOrd="0" destOrd="0" presId="urn:microsoft.com/office/officeart/2008/layout/LinedList"/>
    <dgm:cxn modelId="{3D2AB39F-11A6-43F8-813B-562773EC330B}" type="presOf" srcId="{4C02292D-1B46-49D6-BF85-B9BDA678C61C}" destId="{17C86650-5D02-4F62-AC98-DD7E84F9B8ED}" srcOrd="0" destOrd="0" presId="urn:microsoft.com/office/officeart/2008/layout/LinedList"/>
    <dgm:cxn modelId="{3704C4AE-B1BA-442E-9378-9DD88B2722A9}" type="presOf" srcId="{3FDC7A3E-6132-4DB6-BD1F-AA2ECA2DCEFD}" destId="{9F7A5B6C-84A5-48C4-A6DF-279E642363B7}" srcOrd="0" destOrd="0" presId="urn:microsoft.com/office/officeart/2008/layout/LinedList"/>
    <dgm:cxn modelId="{BEC152BA-82D3-4285-BC5E-9BFFD6CA8DEA}" srcId="{3FDC7A3E-6132-4DB6-BD1F-AA2ECA2DCEFD}" destId="{BE3DF228-BFBF-4D22-81BF-237AF77F2722}" srcOrd="4" destOrd="0" parTransId="{E2E71695-DC70-4135-B217-91E9173BDDFF}" sibTransId="{99AC20FC-E8F3-423B-A820-0D86549AB882}"/>
    <dgm:cxn modelId="{92B659CB-BCCF-4412-8B04-203CD04B48F7}" type="presOf" srcId="{51BAFB91-0DE3-4059-9172-051C2F53936F}" destId="{ABFC2BE2-6AC4-4591-BD50-E807DA9AAE71}" srcOrd="0" destOrd="0" presId="urn:microsoft.com/office/officeart/2008/layout/LinedList"/>
    <dgm:cxn modelId="{9B0D51DC-D560-48D5-9BF9-715460FA80F7}" type="presOf" srcId="{7C32603C-701E-4465-B5A1-67FB59C1B5B6}" destId="{9A05154B-83C9-4792-A0BB-3EC1ECEBAD1A}" srcOrd="0" destOrd="0" presId="urn:microsoft.com/office/officeart/2008/layout/LinedList"/>
    <dgm:cxn modelId="{2B6130E8-C773-4287-BEB7-1E744581BED7}" srcId="{3FDC7A3E-6132-4DB6-BD1F-AA2ECA2DCEFD}" destId="{7C32603C-701E-4465-B5A1-67FB59C1B5B6}" srcOrd="2" destOrd="0" parTransId="{E999D9DA-63F7-4BF1-93CD-BA6D97BF9494}" sibTransId="{AEAB12B6-3A49-4B35-AEF3-F5B03D1E6266}"/>
    <dgm:cxn modelId="{B0B938BD-6A2B-47E5-AD1E-A6548FB62C5D}" type="presParOf" srcId="{9F7A5B6C-84A5-48C4-A6DF-279E642363B7}" destId="{1BBA9CAE-C42A-4040-AEBC-5CDC60379FFE}" srcOrd="0" destOrd="0" presId="urn:microsoft.com/office/officeart/2008/layout/LinedList"/>
    <dgm:cxn modelId="{C8799908-C290-4CAF-9852-F0AFE9788F8D}" type="presParOf" srcId="{9F7A5B6C-84A5-48C4-A6DF-279E642363B7}" destId="{76CFA492-190B-4AF8-B0CE-5E6D9DCB93D1}" srcOrd="1" destOrd="0" presId="urn:microsoft.com/office/officeart/2008/layout/LinedList"/>
    <dgm:cxn modelId="{3987BB15-E6ED-47B1-BD93-4BE5ED7566B9}" type="presParOf" srcId="{76CFA492-190B-4AF8-B0CE-5E6D9DCB93D1}" destId="{17C86650-5D02-4F62-AC98-DD7E84F9B8ED}" srcOrd="0" destOrd="0" presId="urn:microsoft.com/office/officeart/2008/layout/LinedList"/>
    <dgm:cxn modelId="{E985EF51-B053-4EF9-84A4-148AF2F9D6A4}" type="presParOf" srcId="{76CFA492-190B-4AF8-B0CE-5E6D9DCB93D1}" destId="{45B350AC-70AD-447C-9E1D-57E6F629E00B}" srcOrd="1" destOrd="0" presId="urn:microsoft.com/office/officeart/2008/layout/LinedList"/>
    <dgm:cxn modelId="{73FEE8A6-F3D6-4A94-97E4-61EEE168119E}" type="presParOf" srcId="{9F7A5B6C-84A5-48C4-A6DF-279E642363B7}" destId="{208AE83C-2CE3-4AA8-B32C-FE9762E5ECAF}" srcOrd="2" destOrd="0" presId="urn:microsoft.com/office/officeart/2008/layout/LinedList"/>
    <dgm:cxn modelId="{024965C1-80C9-4D6D-A655-969ACB9F25BE}" type="presParOf" srcId="{9F7A5B6C-84A5-48C4-A6DF-279E642363B7}" destId="{9CC27C5D-79D4-4C6E-9B55-DE4B42D56E50}" srcOrd="3" destOrd="0" presId="urn:microsoft.com/office/officeart/2008/layout/LinedList"/>
    <dgm:cxn modelId="{8F301034-8FB1-4D2E-A000-41F2BB254F5C}" type="presParOf" srcId="{9CC27C5D-79D4-4C6E-9B55-DE4B42D56E50}" destId="{6DFE331E-AE17-459B-AF53-204517E3E4DC}" srcOrd="0" destOrd="0" presId="urn:microsoft.com/office/officeart/2008/layout/LinedList"/>
    <dgm:cxn modelId="{25B21B3C-0F62-4E26-B5F0-63A741D896A1}" type="presParOf" srcId="{9CC27C5D-79D4-4C6E-9B55-DE4B42D56E50}" destId="{A5961EAB-F3AD-457E-BB5C-66A38D839D19}" srcOrd="1" destOrd="0" presId="urn:microsoft.com/office/officeart/2008/layout/LinedList"/>
    <dgm:cxn modelId="{79E86C25-5C39-4576-A2B5-93A7BE9179DC}" type="presParOf" srcId="{9F7A5B6C-84A5-48C4-A6DF-279E642363B7}" destId="{744DBB9E-A99F-4D5F-A9DB-86B7199B3358}" srcOrd="4" destOrd="0" presId="urn:microsoft.com/office/officeart/2008/layout/LinedList"/>
    <dgm:cxn modelId="{B132DE5F-9704-4170-BAE5-52FFD958716B}" type="presParOf" srcId="{9F7A5B6C-84A5-48C4-A6DF-279E642363B7}" destId="{AD061AED-FCBF-4F4A-84CE-8454BFC52253}" srcOrd="5" destOrd="0" presId="urn:microsoft.com/office/officeart/2008/layout/LinedList"/>
    <dgm:cxn modelId="{F1569A71-7D12-459A-B2BB-36E7576F2A88}" type="presParOf" srcId="{AD061AED-FCBF-4F4A-84CE-8454BFC52253}" destId="{9A05154B-83C9-4792-A0BB-3EC1ECEBAD1A}" srcOrd="0" destOrd="0" presId="urn:microsoft.com/office/officeart/2008/layout/LinedList"/>
    <dgm:cxn modelId="{CDAC97AD-8169-4E7D-9082-24534AC9E33A}" type="presParOf" srcId="{AD061AED-FCBF-4F4A-84CE-8454BFC52253}" destId="{05BF61F3-2103-4D2C-A8EB-D7C6CF3E74DF}" srcOrd="1" destOrd="0" presId="urn:microsoft.com/office/officeart/2008/layout/LinedList"/>
    <dgm:cxn modelId="{6EF4E039-3D18-4F0B-A932-416BA891D9CA}" type="presParOf" srcId="{9F7A5B6C-84A5-48C4-A6DF-279E642363B7}" destId="{7D459E6D-3760-4521-A0BE-DDB7B4161A01}" srcOrd="6" destOrd="0" presId="urn:microsoft.com/office/officeart/2008/layout/LinedList"/>
    <dgm:cxn modelId="{3EEC64DD-546B-4970-9AFF-8CC21558645E}" type="presParOf" srcId="{9F7A5B6C-84A5-48C4-A6DF-279E642363B7}" destId="{D3FF4EDD-62F0-4BC3-8100-3E1DC38E9F16}" srcOrd="7" destOrd="0" presId="urn:microsoft.com/office/officeart/2008/layout/LinedList"/>
    <dgm:cxn modelId="{CAF3DF93-EC2E-4339-B74D-1847B8BDCB52}" type="presParOf" srcId="{D3FF4EDD-62F0-4BC3-8100-3E1DC38E9F16}" destId="{ABFC2BE2-6AC4-4591-BD50-E807DA9AAE71}" srcOrd="0" destOrd="0" presId="urn:microsoft.com/office/officeart/2008/layout/LinedList"/>
    <dgm:cxn modelId="{452618E9-FE72-436A-BF6A-A4CB175ECAB9}" type="presParOf" srcId="{D3FF4EDD-62F0-4BC3-8100-3E1DC38E9F16}" destId="{39835F3B-7B43-4ABD-9C82-8707BE9751B0}" srcOrd="1" destOrd="0" presId="urn:microsoft.com/office/officeart/2008/layout/LinedList"/>
    <dgm:cxn modelId="{9FB57778-B31C-42E6-9DD6-821009A5BE7C}" type="presParOf" srcId="{9F7A5B6C-84A5-48C4-A6DF-279E642363B7}" destId="{626DB87D-3EEB-4AF2-970B-6773A36071F0}" srcOrd="8" destOrd="0" presId="urn:microsoft.com/office/officeart/2008/layout/LinedList"/>
    <dgm:cxn modelId="{65B2C2A0-1284-4C2A-9B7A-22BFE12EDB8C}" type="presParOf" srcId="{9F7A5B6C-84A5-48C4-A6DF-279E642363B7}" destId="{49004518-53E4-40BA-89B2-C70DA0AD9946}" srcOrd="9" destOrd="0" presId="urn:microsoft.com/office/officeart/2008/layout/LinedList"/>
    <dgm:cxn modelId="{990F28C0-79A1-4A00-956F-558587B7F2B8}" type="presParOf" srcId="{49004518-53E4-40BA-89B2-C70DA0AD9946}" destId="{B8086B23-EBE1-443F-B485-124E04F5179A}" srcOrd="0" destOrd="0" presId="urn:microsoft.com/office/officeart/2008/layout/LinedList"/>
    <dgm:cxn modelId="{05AF5764-4F38-41E7-AB45-2AB8B3F5B72B}" type="presParOf" srcId="{49004518-53E4-40BA-89B2-C70DA0AD9946}" destId="{E8B7D511-BC3D-431A-8481-6B3C61704BCF}" srcOrd="1" destOrd="0" presId="urn:microsoft.com/office/officeart/2008/layout/LinedList"/>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BBA9CAE-C42A-4040-AEBC-5CDC60379FFE}">
      <dsp:nvSpPr>
        <dsp:cNvPr id="0" name=""/>
        <dsp:cNvSpPr/>
      </dsp:nvSpPr>
      <dsp:spPr>
        <a:xfrm>
          <a:off x="0" y="525"/>
          <a:ext cx="4152774" cy="0"/>
        </a:xfrm>
        <a:prstGeom prst="line">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17C86650-5D02-4F62-AC98-DD7E84F9B8ED}">
      <dsp:nvSpPr>
        <dsp:cNvPr id="0" name=""/>
        <dsp:cNvSpPr/>
      </dsp:nvSpPr>
      <dsp:spPr>
        <a:xfrm>
          <a:off x="0" y="525"/>
          <a:ext cx="4152774" cy="8604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0970" tIns="140970" rIns="140970" bIns="140970" numCol="1" spcCol="1270" anchor="t" anchorCtr="0">
          <a:noAutofit/>
        </a:bodyPr>
        <a:lstStyle/>
        <a:p>
          <a:pPr marL="0" lvl="0" indent="0" algn="l" defTabSz="1644650" rtl="0">
            <a:lnSpc>
              <a:spcPct val="90000"/>
            </a:lnSpc>
            <a:spcBef>
              <a:spcPct val="0"/>
            </a:spcBef>
            <a:spcAft>
              <a:spcPct val="35000"/>
            </a:spcAft>
            <a:buNone/>
          </a:pPr>
          <a:r>
            <a:rPr lang="en-GB" sz="3700" kern="1200" dirty="0">
              <a:latin typeface="Calibri Light" panose="020F0302020204030204"/>
            </a:rPr>
            <a:t>Primary level</a:t>
          </a:r>
          <a:endParaRPr lang="en-GB" sz="3700" kern="1200" dirty="0"/>
        </a:p>
      </dsp:txBody>
      <dsp:txXfrm>
        <a:off x="0" y="525"/>
        <a:ext cx="4152774" cy="860482"/>
      </dsp:txXfrm>
    </dsp:sp>
    <dsp:sp modelId="{208AE83C-2CE3-4AA8-B32C-FE9762E5ECAF}">
      <dsp:nvSpPr>
        <dsp:cNvPr id="0" name=""/>
        <dsp:cNvSpPr/>
      </dsp:nvSpPr>
      <dsp:spPr>
        <a:xfrm>
          <a:off x="0" y="861007"/>
          <a:ext cx="4152774" cy="0"/>
        </a:xfrm>
        <a:prstGeom prst="line">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6DFE331E-AE17-459B-AF53-204517E3E4DC}">
      <dsp:nvSpPr>
        <dsp:cNvPr id="0" name=""/>
        <dsp:cNvSpPr/>
      </dsp:nvSpPr>
      <dsp:spPr>
        <a:xfrm>
          <a:off x="0" y="861007"/>
          <a:ext cx="4152774" cy="8604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0970" tIns="140970" rIns="140970" bIns="140970" numCol="1" spcCol="1270" anchor="t" anchorCtr="0">
          <a:noAutofit/>
        </a:bodyPr>
        <a:lstStyle/>
        <a:p>
          <a:pPr marL="0" lvl="0" indent="0" algn="l" defTabSz="1644650" rtl="0">
            <a:lnSpc>
              <a:spcPct val="90000"/>
            </a:lnSpc>
            <a:spcBef>
              <a:spcPct val="0"/>
            </a:spcBef>
            <a:spcAft>
              <a:spcPct val="35000"/>
            </a:spcAft>
            <a:buNone/>
          </a:pPr>
          <a:r>
            <a:rPr lang="en-GB" sz="3700" kern="1200" dirty="0">
              <a:latin typeface="Calibri Light" panose="020F0302020204030204"/>
            </a:rPr>
            <a:t>Secondary Level</a:t>
          </a:r>
          <a:endParaRPr lang="en-GB" sz="3700" kern="1200" dirty="0"/>
        </a:p>
      </dsp:txBody>
      <dsp:txXfrm>
        <a:off x="0" y="861007"/>
        <a:ext cx="4152774" cy="860482"/>
      </dsp:txXfrm>
    </dsp:sp>
    <dsp:sp modelId="{744DBB9E-A99F-4D5F-A9DB-86B7199B3358}">
      <dsp:nvSpPr>
        <dsp:cNvPr id="0" name=""/>
        <dsp:cNvSpPr/>
      </dsp:nvSpPr>
      <dsp:spPr>
        <a:xfrm>
          <a:off x="0" y="1721490"/>
          <a:ext cx="4152774" cy="0"/>
        </a:xfrm>
        <a:prstGeom prst="line">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9A05154B-83C9-4792-A0BB-3EC1ECEBAD1A}">
      <dsp:nvSpPr>
        <dsp:cNvPr id="0" name=""/>
        <dsp:cNvSpPr/>
      </dsp:nvSpPr>
      <dsp:spPr>
        <a:xfrm>
          <a:off x="0" y="1721490"/>
          <a:ext cx="4152774" cy="8604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0970" tIns="140970" rIns="140970" bIns="140970" numCol="1" spcCol="1270" anchor="t" anchorCtr="0">
          <a:noAutofit/>
        </a:bodyPr>
        <a:lstStyle/>
        <a:p>
          <a:pPr marL="0" lvl="0" indent="0" algn="l" defTabSz="1644650" rtl="0">
            <a:lnSpc>
              <a:spcPct val="90000"/>
            </a:lnSpc>
            <a:spcBef>
              <a:spcPct val="0"/>
            </a:spcBef>
            <a:spcAft>
              <a:spcPct val="35000"/>
            </a:spcAft>
            <a:buNone/>
          </a:pPr>
          <a:r>
            <a:rPr lang="en-GB" sz="3700" kern="1200" dirty="0">
              <a:latin typeface="Calibri Light" panose="020F0302020204030204"/>
            </a:rPr>
            <a:t>Tertiary Level</a:t>
          </a:r>
          <a:endParaRPr lang="en-GB" sz="3700" kern="1200" dirty="0"/>
        </a:p>
      </dsp:txBody>
      <dsp:txXfrm>
        <a:off x="0" y="1721490"/>
        <a:ext cx="4152774" cy="860482"/>
      </dsp:txXfrm>
    </dsp:sp>
    <dsp:sp modelId="{7D459E6D-3760-4521-A0BE-DDB7B4161A01}">
      <dsp:nvSpPr>
        <dsp:cNvPr id="0" name=""/>
        <dsp:cNvSpPr/>
      </dsp:nvSpPr>
      <dsp:spPr>
        <a:xfrm>
          <a:off x="0" y="2581973"/>
          <a:ext cx="4152774" cy="0"/>
        </a:xfrm>
        <a:prstGeom prst="line">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ABFC2BE2-6AC4-4591-BD50-E807DA9AAE71}">
      <dsp:nvSpPr>
        <dsp:cNvPr id="0" name=""/>
        <dsp:cNvSpPr/>
      </dsp:nvSpPr>
      <dsp:spPr>
        <a:xfrm>
          <a:off x="0" y="2581973"/>
          <a:ext cx="4152774" cy="8604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0970" tIns="140970" rIns="140970" bIns="140970" numCol="1" spcCol="1270" anchor="t" anchorCtr="0">
          <a:noAutofit/>
        </a:bodyPr>
        <a:lstStyle/>
        <a:p>
          <a:pPr marL="0" lvl="0" indent="0" algn="l" defTabSz="1644650" rtl="0">
            <a:lnSpc>
              <a:spcPct val="90000"/>
            </a:lnSpc>
            <a:spcBef>
              <a:spcPct val="0"/>
            </a:spcBef>
            <a:spcAft>
              <a:spcPct val="35000"/>
            </a:spcAft>
            <a:buNone/>
          </a:pPr>
          <a:r>
            <a:rPr lang="en-GB" sz="3700" kern="1200" dirty="0">
              <a:latin typeface="Calibri Light" panose="020F0302020204030204"/>
            </a:rPr>
            <a:t>Aggregating to SSCC</a:t>
          </a:r>
          <a:endParaRPr lang="en-GB" sz="3700" kern="1200" dirty="0"/>
        </a:p>
      </dsp:txBody>
      <dsp:txXfrm>
        <a:off x="0" y="2581973"/>
        <a:ext cx="4152774" cy="860482"/>
      </dsp:txXfrm>
    </dsp:sp>
    <dsp:sp modelId="{626DB87D-3EEB-4AF2-970B-6773A36071F0}">
      <dsp:nvSpPr>
        <dsp:cNvPr id="0" name=""/>
        <dsp:cNvSpPr/>
      </dsp:nvSpPr>
      <dsp:spPr>
        <a:xfrm>
          <a:off x="0" y="3442456"/>
          <a:ext cx="4152774" cy="0"/>
        </a:xfrm>
        <a:prstGeom prst="line">
          <a:avLst/>
        </a:prstGeom>
        <a:solidFill>
          <a:schemeClr val="accent6">
            <a:hueOff val="0"/>
            <a:satOff val="0"/>
            <a:lumOff val="0"/>
            <a:alphaOff val="0"/>
          </a:schemeClr>
        </a:solidFill>
        <a:ln w="12700" cap="flat" cmpd="sng" algn="ctr">
          <a:solidFill>
            <a:schemeClr val="accent6">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8086B23-EBE1-443F-B485-124E04F5179A}">
      <dsp:nvSpPr>
        <dsp:cNvPr id="0" name=""/>
        <dsp:cNvSpPr/>
      </dsp:nvSpPr>
      <dsp:spPr>
        <a:xfrm>
          <a:off x="0" y="3442456"/>
          <a:ext cx="4152774" cy="860482"/>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140970" tIns="140970" rIns="140970" bIns="140970" numCol="1" spcCol="1270" anchor="t" anchorCtr="0">
          <a:noAutofit/>
        </a:bodyPr>
        <a:lstStyle/>
        <a:p>
          <a:pPr marL="0" lvl="0" indent="0" algn="l" defTabSz="1644650" rtl="0">
            <a:lnSpc>
              <a:spcPct val="90000"/>
            </a:lnSpc>
            <a:spcBef>
              <a:spcPct val="0"/>
            </a:spcBef>
            <a:spcAft>
              <a:spcPct val="35000"/>
            </a:spcAft>
            <a:buNone/>
          </a:pPr>
          <a:r>
            <a:rPr lang="en-GB" sz="3700" kern="1200" dirty="0">
              <a:latin typeface="Calibri Light" panose="020F0302020204030204"/>
            </a:rPr>
            <a:t>Sending EPCIS data </a:t>
          </a:r>
          <a:endParaRPr lang="en-GB" sz="3700" kern="1200" dirty="0"/>
        </a:p>
      </dsp:txBody>
      <dsp:txXfrm>
        <a:off x="0" y="3442456"/>
        <a:ext cx="4152774" cy="860482"/>
      </dsp:txXfrm>
    </dsp:sp>
  </dsp:spTree>
</dsp:drawing>
</file>

<file path=ppt/diagrams/layout1.xml><?xml version="1.0" encoding="utf-8"?>
<dgm:layoutDef xmlns:dgm="http://schemas.openxmlformats.org/drawingml/2006/diagram" xmlns:a="http://schemas.openxmlformats.org/drawingml/2006/main" uniqueId="urn:microsoft.com/office/officeart/2008/layout/LinedList">
  <dgm:title val=""/>
  <dgm:desc val=""/>
  <dgm:catLst>
    <dgm:cat type="hierarchy" pri="8000"/>
    <dgm:cat type="list" pri="25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clrData>
  <dgm:layoutNode name="vert0">
    <dgm:varLst>
      <dgm:dir/>
      <dgm:animOne val="branch"/>
      <dgm:animLvl val="lvl"/>
    </dgm:varLst>
    <dgm:choose name="Name0">
      <dgm:if name="Name1"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onstrLst>
      <dgm:constr type="w" for="ch" forName="horz1" refType="w"/>
      <dgm:constr type="h" for="ch" forName="horz1" refType="h"/>
      <dgm:constr type="h" for="des" forName="vert1" refType="h"/>
      <dgm:constr type="h" for="des" forName="tx1" refType="h"/>
      <dgm:constr type="h" for="des" forName="horz2" refType="h"/>
      <dgm:constr type="h" for="des" forName="vert2" refType="h"/>
      <dgm:constr type="h" for="des" forName="horz3" refType="h"/>
      <dgm:constr type="h" for="des" forName="vert3" refType="h"/>
      <dgm:constr type="h" for="des" forName="horz4" refType="h"/>
      <dgm:constr type="h" for="des" ptType="node" refType="h"/>
      <dgm:constr type="primFontSz" for="des" forName="tx1" op="equ" val="65"/>
      <dgm:constr type="primFontSz" for="des" forName="tx2" op="equ" val="65"/>
      <dgm:constr type="primFontSz" for="des" forName="tx3" op="equ" val="65"/>
      <dgm:constr type="primFontSz" for="des" forName="tx4" op="equ" val="65"/>
      <dgm:constr type="w" for="des" forName="thickLine" refType="w"/>
      <dgm:constr type="h" for="des" forName="thickLine"/>
      <dgm:constr type="h" for="des" forName="thinLine1"/>
      <dgm:constr type="h" for="des" forName="thinLine2b"/>
      <dgm:constr type="h" for="des" forName="thinLine3"/>
      <dgm:constr type="h" for="des" forName="vertSpace2a" refType="h" fact="0.05"/>
      <dgm:constr type="h" for="des" forName="vertSpace2b" refType="h" refFor="des" refForName="vertSpace2a"/>
    </dgm:constrLst>
    <dgm:forEach name="Name3" axis="ch" ptType="node">
      <dgm:layoutNode name="thickLine" styleLbl="alignNode1">
        <dgm:alg type="sp"/>
        <dgm:shape xmlns:r="http://schemas.openxmlformats.org/officeDocument/2006/relationships" type="line" r:blip="">
          <dgm:adjLst/>
        </dgm:shape>
        <dgm:presOf/>
      </dgm:layoutNode>
      <dgm:layoutNode name="horz1">
        <dgm:choose name="Name4">
          <dgm:if name="Name5" func="var" arg="dir" op="equ" val="norm">
            <dgm:alg type="lin">
              <dgm:param type="linDir" val="fromL"/>
              <dgm:param type="nodeVertAlign" val="t"/>
            </dgm:alg>
          </dgm:if>
          <dgm:else name="Name6">
            <dgm:alg type="lin">
              <dgm:param type="linDir" val="fromR"/>
              <dgm:param type="nodeVertAlign" val="t"/>
            </dgm:alg>
          </dgm:else>
        </dgm:choose>
        <dgm:shape xmlns:r="http://schemas.openxmlformats.org/officeDocument/2006/relationships" r:blip="">
          <dgm:adjLst/>
        </dgm:shape>
        <dgm:presOf/>
        <dgm:choose name="Name7">
          <dgm:if name="Name8" axis="root des" func="maxDepth" op="equ" val="1">
            <dgm:constrLst>
              <dgm:constr type="w" for="ch" forName="tx1" refType="w"/>
            </dgm:constrLst>
          </dgm:if>
          <dgm:if name="Name9" axis="root des" func="maxDepth" op="equ" val="2">
            <dgm:constrLst>
              <dgm:constr type="w" for="ch" forName="tx1" refType="w" fact="0.2"/>
              <dgm:constr type="w" for="des" forName="tx2" refType="w" fact="0.785"/>
              <dgm:constr type="w" for="des" forName="horzSpace2" refType="w" fact="0.015"/>
              <dgm:constr type="w" for="des" forName="thinLine2b" refType="w" fact="0.8"/>
            </dgm:constrLst>
          </dgm:if>
          <dgm:if name="Name10" axis="root des" func="maxDepth" op="equ" val="3">
            <dgm:constrLst>
              <dgm:constr type="w" for="ch" forName="tx1" refType="w" fact="0.2"/>
              <dgm:constr type="w" for="des" forName="tx2" refType="w" fact="0.385"/>
              <dgm:constr type="w" for="des" forName="tx3" refType="w" fact="0.385"/>
              <dgm:constr type="w" for="des" forName="horzSpace2" refType="w" fact="0.015"/>
              <dgm:constr type="w" for="des" forName="horzSpace3" refType="w" fact="0.015"/>
              <dgm:constr type="w" for="des" forName="thinLine2b" refType="w" fact="0.8"/>
              <dgm:constr type="w" for="des" forName="thinLine3" refType="w" fact="0.385"/>
            </dgm:constrLst>
          </dgm:if>
          <dgm:if name="Name11" axis="root des" func="maxDepth" op="gte" val="4">
            <dgm:constrLst>
              <dgm:constr type="w" for="ch" forName="tx1" refType="w" fact="0.2"/>
              <dgm:constr type="w" for="des" forName="tx2" refType="w" fact="0.2516"/>
              <dgm:constr type="w" for="des" forName="tx3" refType="w" fact="0.2516"/>
              <dgm:constr type="w" for="des" forName="tx4" refType="w" fact="0.2516"/>
              <dgm:constr type="w" for="des" forName="horzSpace2" refType="w" fact="0.015"/>
              <dgm:constr type="w" for="des" forName="horzSpace3" refType="w" fact="0.015"/>
              <dgm:constr type="w" for="des" forName="horzSpace4" refType="w" fact="0.015"/>
              <dgm:constr type="w" for="des" forName="thinLine2b" refType="w" fact="0.8"/>
              <dgm:constr type="w" for="des" forName="thinLine3" refType="w" fact="0.5332"/>
            </dgm:constrLst>
          </dgm:if>
          <dgm:else name="Name12"/>
        </dgm:choose>
        <dgm:layoutNode name="tx1"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1">
          <dgm:choose name="Name13">
            <dgm:if name="Name14" func="var" arg="dir" op="equ" val="norm">
              <dgm:alg type="lin">
                <dgm:param type="linDir" val="fromT"/>
                <dgm:param type="nodeHorzAlign" val="l"/>
              </dgm:alg>
            </dgm:if>
            <dgm:else name="Name15">
              <dgm:alg type="lin">
                <dgm:param type="linDir" val="fromT"/>
                <dgm:param type="nodeHorzAlign" val="r"/>
              </dgm:alg>
            </dgm:else>
          </dgm:choose>
          <dgm:shape xmlns:r="http://schemas.openxmlformats.org/officeDocument/2006/relationships" r:blip="">
            <dgm:adjLst/>
          </dgm:shape>
          <dgm:presOf/>
          <dgm:forEach name="Name16" axis="ch" ptType="node">
            <dgm:choose name="Name17">
              <dgm:if name="Name18" axis="self" ptType="node" func="pos" op="equ" val="1">
                <dgm:layoutNode name="vertSpace2a">
                  <dgm:alg type="sp"/>
                  <dgm:shape xmlns:r="http://schemas.openxmlformats.org/officeDocument/2006/relationships" r:blip="">
                    <dgm:adjLst/>
                  </dgm:shape>
                  <dgm:presOf/>
                </dgm:layoutNode>
              </dgm:if>
              <dgm:else name="Name19"/>
            </dgm:choose>
            <dgm:layoutNode name="horz2">
              <dgm:choose name="Name20">
                <dgm:if name="Name21" func="var" arg="dir" op="equ" val="norm">
                  <dgm:alg type="lin">
                    <dgm:param type="linDir" val="fromL"/>
                    <dgm:param type="nodeVertAlign" val="t"/>
                  </dgm:alg>
                </dgm:if>
                <dgm:else name="Name22">
                  <dgm:alg type="lin">
                    <dgm:param type="linDir" val="fromR"/>
                    <dgm:param type="nodeVertAlign" val="t"/>
                  </dgm:alg>
                </dgm:else>
              </dgm:choose>
              <dgm:shape xmlns:r="http://schemas.openxmlformats.org/officeDocument/2006/relationships" r:blip="">
                <dgm:adjLst/>
              </dgm:shape>
              <dgm:presOf/>
              <dgm:layoutNode name="horzSpace2">
                <dgm:alg type="sp"/>
                <dgm:shape xmlns:r="http://schemas.openxmlformats.org/officeDocument/2006/relationships" r:blip="">
                  <dgm:adjLst/>
                </dgm:shape>
                <dgm:presOf/>
              </dgm:layoutNode>
              <dgm:layoutNode name="tx2"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2">
                <dgm:choose name="Name23">
                  <dgm:if name="Name24" func="var" arg="dir" op="equ" val="norm">
                    <dgm:alg type="lin">
                      <dgm:param type="linDir" val="fromT"/>
                      <dgm:param type="nodeHorzAlign" val="l"/>
                    </dgm:alg>
                  </dgm:if>
                  <dgm:else name="Name25">
                    <dgm:alg type="lin">
                      <dgm:param type="linDir" val="fromT"/>
                      <dgm:param type="nodeHorzAlign" val="r"/>
                    </dgm:alg>
                  </dgm:else>
                </dgm:choose>
                <dgm:shape xmlns:r="http://schemas.openxmlformats.org/officeDocument/2006/relationships" r:blip="">
                  <dgm:adjLst/>
                </dgm:shape>
                <dgm:presOf/>
                <dgm:forEach name="Name26" axis="ch" ptType="node">
                  <dgm:layoutNode name="horz3">
                    <dgm:choose name="Name27">
                      <dgm:if name="Name28" func="var" arg="dir" op="equ" val="norm">
                        <dgm:alg type="lin">
                          <dgm:param type="linDir" val="fromL"/>
                          <dgm:param type="nodeVertAlign" val="t"/>
                        </dgm:alg>
                      </dgm:if>
                      <dgm:else name="Name29">
                        <dgm:alg type="lin">
                          <dgm:param type="linDir" val="fromR"/>
                          <dgm:param type="nodeVertAlign" val="t"/>
                        </dgm:alg>
                      </dgm:else>
                    </dgm:choose>
                    <dgm:shape xmlns:r="http://schemas.openxmlformats.org/officeDocument/2006/relationships" r:blip="">
                      <dgm:adjLst/>
                    </dgm:shape>
                    <dgm:presOf/>
                    <dgm:layoutNode name="horzSpace3">
                      <dgm:alg type="sp"/>
                      <dgm:shape xmlns:r="http://schemas.openxmlformats.org/officeDocument/2006/relationships" r:blip="">
                        <dgm:adjLst/>
                      </dgm:shape>
                      <dgm:presOf/>
                    </dgm:layoutNode>
                    <dgm:layoutNode name="tx3" styleLbl="revTx">
                      <dgm:alg type="tx">
                        <dgm:param type="parTxLTRAlign" val="l"/>
                        <dgm:param type="parTxRTLAlign" val="r"/>
                        <dgm:param type="txAnchorVert" val="t"/>
                      </dgm:alg>
                      <dgm:shape xmlns:r="http://schemas.openxmlformats.org/officeDocument/2006/relationships" type="rect" r:blip="">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name="vert3">
                      <dgm:choose name="Name30">
                        <dgm:if name="Name31" func="var" arg="dir" op="equ" val="norm">
                          <dgm:alg type="lin">
                            <dgm:param type="linDir" val="fromT"/>
                            <dgm:param type="nodeHorzAlign" val="l"/>
                          </dgm:alg>
                        </dgm:if>
                        <dgm:else name="Name32">
                          <dgm:alg type="lin">
                            <dgm:param type="linDir" val="fromT"/>
                            <dgm:param type="nodeHorzAlign" val="r"/>
                          </dgm:alg>
                        </dgm:else>
                      </dgm:choose>
                      <dgm:shape xmlns:r="http://schemas.openxmlformats.org/officeDocument/2006/relationships" r:blip="">
                        <dgm:adjLst/>
                      </dgm:shape>
                      <dgm:presOf/>
                      <dgm:forEach name="Name33" axis="ch" ptType="node">
                        <dgm:layoutNode name="horz4">
                          <dgm:choose name="Name34">
                            <dgm:if name="Name35" func="var" arg="dir" op="equ" val="norm">
                              <dgm:alg type="lin">
                                <dgm:param type="linDir" val="fromL"/>
                                <dgm:param type="nodeVertAlign" val="t"/>
                              </dgm:alg>
                            </dgm:if>
                            <dgm:else name="Name36">
                              <dgm:alg type="lin">
                                <dgm:param type="linDir" val="fromR"/>
                                <dgm:param type="nodeVertAlign" val="t"/>
                              </dgm:alg>
                            </dgm:else>
                          </dgm:choose>
                          <dgm:shape xmlns:r="http://schemas.openxmlformats.org/officeDocument/2006/relationships" r:blip="">
                            <dgm:adjLst/>
                          </dgm:shape>
                          <dgm:presOf/>
                          <dgm:layoutNode name="horzSpace4">
                            <dgm:alg type="sp"/>
                            <dgm:shape xmlns:r="http://schemas.openxmlformats.org/officeDocument/2006/relationships" r:blip="">
                              <dgm:adjLst/>
                            </dgm:shape>
                            <dgm:presOf/>
                          </dgm:layoutNode>
                          <dgm:layoutNode name="tx4" styleLbl="revTx">
                            <dgm:varLst>
                              <dgm:bulletEnabled val="1"/>
                            </dgm:varLst>
                            <dgm:alg type="tx">
                              <dgm:param type="parTxLTRAlign" val="l"/>
                              <dgm:param type="parTxRTLAlign" val="r"/>
                              <dgm:param type="txAnchorVert" val="t"/>
                            </dgm:alg>
                            <dgm:shape xmlns:r="http://schemas.openxmlformats.org/officeDocument/2006/relationships" type="rect" r:blip="">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forEach>
                    </dgm:layoutNode>
                  </dgm:layoutNode>
                  <dgm:forEach name="Name37" axis="followSib" ptType="sibTrans" cnt="1">
                    <dgm:layoutNode name="thinLine3" styleLbl="callout">
                      <dgm:alg type="sp"/>
                      <dgm:shape xmlns:r="http://schemas.openxmlformats.org/officeDocument/2006/relationships" type="line" r:blip="">
                        <dgm:adjLst/>
                      </dgm:shape>
                      <dgm:presOf/>
                    </dgm:layoutNode>
                  </dgm:forEach>
                </dgm:forEach>
              </dgm:layoutNode>
            </dgm:layoutNode>
            <dgm:layoutNode name="thinLine2b" styleLbl="callout">
              <dgm:alg type="sp"/>
              <dgm:shape xmlns:r="http://schemas.openxmlformats.org/officeDocument/2006/relationships" type="line" r:blip="">
                <dgm:adjLst/>
              </dgm:shape>
              <dgm:presOf/>
            </dgm:layoutNode>
            <dgm:layoutNode name="vertSpace2b">
              <dgm:alg type="sp"/>
              <dgm:shape xmlns:r="http://schemas.openxmlformats.org/officeDocument/2006/relationships" r:blip="">
                <dgm:adjLst/>
              </dgm:shape>
              <dgm:presOf/>
            </dgm:layoutNode>
          </dgm:forEach>
        </dgm:layoutNode>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58B8025-020F-4177-8923-A113458B020C}"/>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a:extLst>
              <a:ext uri="{FF2B5EF4-FFF2-40B4-BE49-F238E27FC236}">
                <a16:creationId xmlns:a16="http://schemas.microsoft.com/office/drawing/2014/main" id="{F83BF0D7-34D6-4F21-A89C-6E56A70DAA7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60107670-ED36-4F0A-A281-2C1CAA6A7C67}" type="datetime1">
              <a:rPr lang="en-GB" smtClean="0"/>
              <a:t>12/11/2023</a:t>
            </a:fld>
            <a:endParaRPr lang="en-GB" dirty="0"/>
          </a:p>
        </p:txBody>
      </p:sp>
      <p:sp>
        <p:nvSpPr>
          <p:cNvPr id="4" name="Footer Placeholder 3">
            <a:extLst>
              <a:ext uri="{FF2B5EF4-FFF2-40B4-BE49-F238E27FC236}">
                <a16:creationId xmlns:a16="http://schemas.microsoft.com/office/drawing/2014/main" id="{8D961BE4-40B3-4C17-94CC-EA9A790349A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5" name="Slide Number Placeholder 4">
            <a:extLst>
              <a:ext uri="{FF2B5EF4-FFF2-40B4-BE49-F238E27FC236}">
                <a16:creationId xmlns:a16="http://schemas.microsoft.com/office/drawing/2014/main" id="{4EB8A2F4-ED8E-403F-A4B6-34FEE7ADE24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5C7DE40-7AEB-4C7C-BC44-FA39FAEF52D2}" type="slidenum">
              <a:rPr lang="en-GB" smtClean="0"/>
              <a:t>‹#›</a:t>
            </a:fld>
            <a:endParaRPr lang="en-GB"/>
          </a:p>
        </p:txBody>
      </p:sp>
    </p:spTree>
    <p:extLst>
      <p:ext uri="{BB962C8B-B14F-4D97-AF65-F5344CB8AC3E}">
        <p14:creationId xmlns:p14="http://schemas.microsoft.com/office/powerpoint/2010/main" val="2354918807"/>
      </p:ext>
    </p:extLst>
  </p:cSld>
  <p:clrMap bg1="lt1" tx1="dk1" bg2="lt2" tx2="dk2" accent1="accent1" accent2="accent2" accent3="accent3" accent4="accent4" accent5="accent5" accent6="accent6" hlink="hlink" folHlink="folHlink"/>
  <p:hf hdr="0" ftr="0" dt="0"/>
</p:handoutMaster>
</file>

<file path=ppt/media/image1.jpeg>
</file>

<file path=ppt/media/image10.jpg>
</file>

<file path=ppt/media/image11.png>
</file>

<file path=ppt/media/image12.png>
</file>

<file path=ppt/media/image13.png>
</file>

<file path=ppt/media/image14.jpg>
</file>

<file path=ppt/media/image2.jpeg>
</file>

<file path=ppt/media/image3.jpeg>
</file>

<file path=ppt/media/image4.jpeg>
</file>

<file path=ppt/media/image5.jpe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noProof="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A82D2D3-0165-4B5D-ADED-1331DF83D0BE}" type="datetime1">
              <a:rPr lang="en-GB" smtClean="0"/>
              <a:pPr/>
              <a:t>12/11/2023</a:t>
            </a:fld>
            <a:endParaRPr lang="en-GB"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noProof="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noProof="0"/>
              <a:t>Click to edit Master text styles</a:t>
            </a:r>
          </a:p>
          <a:p>
            <a:pPr lvl="1"/>
            <a:r>
              <a:rPr lang="en-GB" noProof="0"/>
              <a:t>Second level</a:t>
            </a:r>
          </a:p>
          <a:p>
            <a:pPr lvl="2"/>
            <a:r>
              <a:rPr lang="en-GB" noProof="0"/>
              <a:t>Third level</a:t>
            </a:r>
          </a:p>
          <a:p>
            <a:pPr lvl="3"/>
            <a:r>
              <a:rPr lang="en-GB" noProof="0"/>
              <a:t>Fourth level</a:t>
            </a:r>
          </a:p>
          <a:p>
            <a:pPr lvl="4"/>
            <a:r>
              <a:rPr lang="en-GB" noProof="0"/>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noProof="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746AA59-A65D-4FFD-9D6B-AAE6A5DDB6BE}" type="slidenum">
              <a:rPr lang="en-GB" noProof="0" smtClean="0"/>
              <a:t>‹#›</a:t>
            </a:fld>
            <a:endParaRPr lang="en-GB" noProof="0"/>
          </a:p>
        </p:txBody>
      </p:sp>
    </p:spTree>
    <p:extLst>
      <p:ext uri="{BB962C8B-B14F-4D97-AF65-F5344CB8AC3E}">
        <p14:creationId xmlns:p14="http://schemas.microsoft.com/office/powerpoint/2010/main" val="1417825859"/>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a:p>
        </p:txBody>
      </p:sp>
      <p:sp>
        <p:nvSpPr>
          <p:cNvPr id="4" name="Slide Number Placeholder 3"/>
          <p:cNvSpPr>
            <a:spLocks noGrp="1"/>
          </p:cNvSpPr>
          <p:nvPr>
            <p:ph type="sldNum" sz="quarter" idx="5"/>
          </p:nvPr>
        </p:nvSpPr>
        <p:spPr/>
        <p:txBody>
          <a:bodyPr/>
          <a:lstStyle/>
          <a:p>
            <a:fld id="{3746AA59-A65D-4FFD-9D6B-AAE6A5DDB6BE}" type="slidenum">
              <a:rPr lang="en-GB" smtClean="0"/>
              <a:t>1</a:t>
            </a:fld>
            <a:endParaRPr lang="en-GB"/>
          </a:p>
        </p:txBody>
      </p:sp>
    </p:spTree>
    <p:extLst>
      <p:ext uri="{BB962C8B-B14F-4D97-AF65-F5344CB8AC3E}">
        <p14:creationId xmlns:p14="http://schemas.microsoft.com/office/powerpoint/2010/main" val="202150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dirty="0"/>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p:cNvSpPr>
            <a:spLocks noGrp="1"/>
          </p:cNvSpPr>
          <p:nvPr>
            <p:ph type="dt" sz="half" idx="10"/>
          </p:nvPr>
        </p:nvSpPr>
        <p:spPr/>
        <p:txBody>
          <a:bodyPr/>
          <a:lstStyle/>
          <a:p>
            <a:fld id="{C764DE79-268F-4C1A-8933-263129D2AF90}" type="datetimeFigureOut">
              <a:rPr lang="en-US" dirty="0"/>
              <a:t>11/12/2023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6669540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Vertical Text Placeholder 2"/>
          <p:cNvSpPr>
            <a:spLocks noGrp="1"/>
          </p:cNvSpPr>
          <p:nvPr>
            <p:ph type="body" orient="vert" idx="1"/>
          </p:nvPr>
        </p:nvSpPr>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11/12/2023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42329322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dirty="0"/>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11/12/2023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7598074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C764DE79-268F-4C1A-8933-263129D2AF90}" type="datetimeFigureOut">
              <a:rPr lang="en-US" dirty="0"/>
              <a:t>11/12/2023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724281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dirty="0"/>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p:cNvSpPr>
            <a:spLocks noGrp="1"/>
          </p:cNvSpPr>
          <p:nvPr>
            <p:ph type="dt" sz="half" idx="10"/>
          </p:nvPr>
        </p:nvSpPr>
        <p:spPr/>
        <p:txBody>
          <a:bodyPr/>
          <a:lstStyle/>
          <a:p>
            <a:fld id="{C764DE79-268F-4C1A-8933-263129D2AF90}" type="datetimeFigureOut">
              <a:rPr lang="en-US" dirty="0"/>
              <a:t>11/12/2023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28226973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p:txBody>
          <a:bodyPr/>
          <a:lstStyle/>
          <a:p>
            <a:fld id="{C764DE79-268F-4C1A-8933-263129D2AF90}" type="datetimeFigureOut">
              <a:rPr lang="en-US" dirty="0"/>
              <a:t>11/12/2023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0417230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dirty="0"/>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C764DE79-268F-4C1A-8933-263129D2AF90}" type="datetimeFigureOut">
              <a:rPr lang="en-US" dirty="0"/>
              <a:t>11/12/2023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2619273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C764DE79-268F-4C1A-8933-263129D2AF90}" type="datetimeFigureOut">
              <a:rPr lang="en-US" dirty="0"/>
              <a:t>11/12/2023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03254040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764DE79-268F-4C1A-8933-263129D2AF90}" type="datetimeFigureOut">
              <a:rPr lang="en-US" dirty="0"/>
              <a:t>11/12/2023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36237856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11/12/2023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304575663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dirty="0"/>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p:cNvSpPr>
            <a:spLocks noGrp="1"/>
          </p:cNvSpPr>
          <p:nvPr>
            <p:ph type="dt" sz="half" idx="10"/>
          </p:nvPr>
        </p:nvSpPr>
        <p:spPr/>
        <p:txBody>
          <a:bodyPr/>
          <a:lstStyle/>
          <a:p>
            <a:fld id="{C764DE79-268F-4C1A-8933-263129D2AF90}" type="datetimeFigureOut">
              <a:rPr lang="en-US" dirty="0"/>
              <a:t>11/12/2023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48F63A3B-78C7-47BE-AE5E-E10140E04643}" type="slidenum">
              <a:rPr lang="en-US" dirty="0"/>
              <a:t>‹#›</a:t>
            </a:fld>
            <a:endParaRPr lang="en-US" dirty="0"/>
          </a:p>
        </p:txBody>
      </p:sp>
    </p:spTree>
    <p:extLst>
      <p:ext uri="{BB962C8B-B14F-4D97-AF65-F5344CB8AC3E}">
        <p14:creationId xmlns:p14="http://schemas.microsoft.com/office/powerpoint/2010/main" val="12563736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C764DE79-268F-4C1A-8933-263129D2AF90}" type="datetimeFigureOut">
              <a:rPr lang="en-US" dirty="0"/>
              <a:t>11/12/2023</a:t>
            </a:fld>
            <a:endParaRPr lang="en-US" dirty="0"/>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8F63A3B-78C7-47BE-AE5E-E10140E04643}" type="slidenum">
              <a:rPr lang="en-US" dirty="0"/>
              <a:t>‹#›</a:t>
            </a:fld>
            <a:endParaRPr lang="en-US" dirty="0"/>
          </a:p>
        </p:txBody>
      </p:sp>
    </p:spTree>
    <p:extLst>
      <p:ext uri="{BB962C8B-B14F-4D97-AF65-F5344CB8AC3E}">
        <p14:creationId xmlns:p14="http://schemas.microsoft.com/office/powerpoint/2010/main" val="2370724702"/>
      </p:ext>
    </p:extLst>
  </p:cSld>
  <p:clrMap bg1="lt1" tx1="dk1" bg2="lt2" tx2="dk2" accent1="accent1" accent2="accent2" accent3="accent3" accent4="accent4" accent5="accent5" accent6="accent6" hlink="hlink" folHlink="folHlink"/>
  <p:sldLayoutIdLst>
    <p:sldLayoutId id="2147483977" r:id="rId1"/>
    <p:sldLayoutId id="2147483978" r:id="rId2"/>
    <p:sldLayoutId id="2147483979" r:id="rId3"/>
    <p:sldLayoutId id="2147483980" r:id="rId4"/>
    <p:sldLayoutId id="2147483981" r:id="rId5"/>
    <p:sldLayoutId id="2147483982" r:id="rId6"/>
    <p:sldLayoutId id="2147483983" r:id="rId7"/>
    <p:sldLayoutId id="2147483984" r:id="rId8"/>
    <p:sldLayoutId id="2147483985" r:id="rId9"/>
    <p:sldLayoutId id="2147483986" r:id="rId10"/>
    <p:sldLayoutId id="2147483987"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5.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7.jpg"/><Relationship Id="rId2" Type="http://schemas.openxmlformats.org/officeDocument/2006/relationships/image" Target="../media/image6.jpg"/><Relationship Id="rId1" Type="http://schemas.openxmlformats.org/officeDocument/2006/relationships/slideLayout" Target="../slideLayouts/slideLayout2.xml"/><Relationship Id="rId4" Type="http://schemas.openxmlformats.org/officeDocument/2006/relationships/image" Target="../media/image8.jpg"/></Relationships>
</file>

<file path=ppt/slides/_rels/slide7.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image" Target="../media/image9.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0" name="Rectangle 109">
            <a:extLst>
              <a:ext uri="{FF2B5EF4-FFF2-40B4-BE49-F238E27FC236}">
                <a16:creationId xmlns:a16="http://schemas.microsoft.com/office/drawing/2014/main" id="{5A59F003-E00A-43F9-91DC-CC54E3B874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close-up of several packages&#10;&#10;Description automatically generated">
            <a:extLst>
              <a:ext uri="{FF2B5EF4-FFF2-40B4-BE49-F238E27FC236}">
                <a16:creationId xmlns:a16="http://schemas.microsoft.com/office/drawing/2014/main" id="{BF5FD553-A0E2-5F2F-D8A3-31A2BB05FA26}"/>
              </a:ext>
            </a:extLst>
          </p:cNvPr>
          <p:cNvPicPr>
            <a:picLocks noChangeAspect="1"/>
          </p:cNvPicPr>
          <p:nvPr/>
        </p:nvPicPr>
        <p:blipFill rotWithShape="1">
          <a:blip r:embed="rId3"/>
          <a:srcRect l="9091" t="17188"/>
          <a:stretch/>
        </p:blipFill>
        <p:spPr>
          <a:xfrm>
            <a:off x="91460" y="9635"/>
            <a:ext cx="12191981" cy="6761001"/>
          </a:xfrm>
          <a:prstGeom prst="rect">
            <a:avLst/>
          </a:prstGeom>
          <a:noFill/>
        </p:spPr>
      </p:pic>
      <p:sp>
        <p:nvSpPr>
          <p:cNvPr id="112" name="Rectangle 111">
            <a:extLst>
              <a:ext uri="{FF2B5EF4-FFF2-40B4-BE49-F238E27FC236}">
                <a16:creationId xmlns:a16="http://schemas.microsoft.com/office/drawing/2014/main" id="{D74A4382-E3AD-430A-9A1F-DFA3E0E7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799865" y="-1524511"/>
            <a:ext cx="4592270" cy="12192001"/>
          </a:xfrm>
          <a:prstGeom prst="rect">
            <a:avLst/>
          </a:prstGeom>
          <a:gradFill>
            <a:gsLst>
              <a:gs pos="35000">
                <a:schemeClr val="tx1">
                  <a:alpha val="46000"/>
                </a:schemeClr>
              </a:gs>
              <a:gs pos="21000">
                <a:schemeClr val="tx1">
                  <a:alpha val="30000"/>
                </a:schemeClr>
              </a:gs>
              <a:gs pos="0">
                <a:schemeClr val="tx1">
                  <a:alpha val="0"/>
                </a:schemeClr>
              </a:gs>
              <a:gs pos="100000">
                <a:schemeClr val="tx1">
                  <a:alpha val="9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ctrTitle"/>
          </p:nvPr>
        </p:nvSpPr>
        <p:spPr>
          <a:xfrm>
            <a:off x="404553" y="3091928"/>
            <a:ext cx="9078562" cy="2387600"/>
          </a:xfrm>
        </p:spPr>
        <p:txBody>
          <a:bodyPr rtlCol="0">
            <a:normAutofit/>
          </a:bodyPr>
          <a:lstStyle/>
          <a:p>
            <a:pPr algn="l" rtl="0"/>
            <a:r>
              <a:rPr lang="en-GB" sz="6600" b="1">
                <a:solidFill>
                  <a:schemeClr val="bg1"/>
                </a:solidFill>
              </a:rPr>
              <a:t>SERIALIZATION</a:t>
            </a:r>
          </a:p>
        </p:txBody>
      </p:sp>
      <p:sp>
        <p:nvSpPr>
          <p:cNvPr id="118" name="Rectangle: Rounded Corners 117">
            <a:extLst>
              <a:ext uri="{FF2B5EF4-FFF2-40B4-BE49-F238E27FC236}">
                <a16:creationId xmlns:a16="http://schemas.microsoft.com/office/drawing/2014/main" id="{79F40191-0F44-4FD1-82CC-ACB507C14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575039"/>
            <a:ext cx="9785897" cy="68580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Subtitle 6">
            <a:extLst>
              <a:ext uri="{FF2B5EF4-FFF2-40B4-BE49-F238E27FC236}">
                <a16:creationId xmlns:a16="http://schemas.microsoft.com/office/drawing/2014/main" id="{74ACC467-F726-B5C1-1556-6648D902C1E3}"/>
              </a:ext>
            </a:extLst>
          </p:cNvPr>
          <p:cNvSpPr>
            <a:spLocks noGrp="1"/>
          </p:cNvSpPr>
          <p:nvPr>
            <p:ph type="subTitle" idx="1"/>
          </p:nvPr>
        </p:nvSpPr>
        <p:spPr>
          <a:xfrm>
            <a:off x="404553" y="5624945"/>
            <a:ext cx="9078562" cy="592975"/>
          </a:xfrm>
        </p:spPr>
        <p:txBody>
          <a:bodyPr vert="horz" lIns="91440" tIns="45720" rIns="91440" bIns="45720" rtlCol="0" anchor="ctr">
            <a:normAutofit/>
          </a:bodyPr>
          <a:lstStyle/>
          <a:p>
            <a:pPr algn="l"/>
            <a:r>
              <a:rPr lang="en-GB" b="1">
                <a:solidFill>
                  <a:schemeClr val="bg1"/>
                </a:solidFill>
              </a:rPr>
              <a:t>IMPORTANCE IN PHARMA INDUSTRY</a:t>
            </a:r>
          </a:p>
        </p:txBody>
      </p:sp>
      <p:sp>
        <p:nvSpPr>
          <p:cNvPr id="80" name="Footer Placeholder 6">
            <a:extLst>
              <a:ext uri="{FF2B5EF4-FFF2-40B4-BE49-F238E27FC236}">
                <a16:creationId xmlns:a16="http://schemas.microsoft.com/office/drawing/2014/main" id="{8DDD8900-A83D-4240-8B92-6791F8BFF28F}"/>
              </a:ext>
            </a:extLst>
          </p:cNvPr>
          <p:cNvSpPr>
            <a:spLocks noGrp="1"/>
          </p:cNvSpPr>
          <p:nvPr>
            <p:ph type="ftr" sz="quarter" idx="11"/>
          </p:nvPr>
        </p:nvSpPr>
        <p:spPr>
          <a:xfrm flipV="1">
            <a:off x="4038600" y="6770636"/>
            <a:ext cx="4114800" cy="95511"/>
          </a:xfrm>
        </p:spPr>
        <p:txBody>
          <a:bodyPr>
            <a:normAutofit fontScale="25000" lnSpcReduction="20000"/>
          </a:bodyPr>
          <a:lstStyle/>
          <a:p>
            <a:pPr>
              <a:spcAft>
                <a:spcPts val="600"/>
              </a:spcAft>
            </a:pPr>
            <a:endParaRPr lang="en-US" dirty="0">
              <a:solidFill>
                <a:schemeClr val="bg1"/>
              </a:solidFill>
              <a:effectLst>
                <a:outerShdw blurRad="38100" dist="38100" dir="2700000" algn="tl">
                  <a:srgbClr val="000000">
                    <a:alpha val="43137"/>
                  </a:srgbClr>
                </a:outerShdw>
              </a:effectLst>
              <a:ea typeface="Calibri"/>
              <a:cs typeface="Calibri"/>
            </a:endParaRPr>
          </a:p>
        </p:txBody>
      </p:sp>
      <p:sp>
        <p:nvSpPr>
          <p:cNvPr id="81" name="Slide Number Placeholder 9">
            <a:extLst>
              <a:ext uri="{FF2B5EF4-FFF2-40B4-BE49-F238E27FC236}">
                <a16:creationId xmlns:a16="http://schemas.microsoft.com/office/drawing/2014/main" id="{189828D3-A563-4315-9B1D-6D0BE69B2F92}"/>
              </a:ext>
            </a:extLst>
          </p:cNvPr>
          <p:cNvSpPr>
            <a:spLocks noGrp="1"/>
          </p:cNvSpPr>
          <p:nvPr>
            <p:ph type="sldNum" sz="quarter" idx="12"/>
          </p:nvPr>
        </p:nvSpPr>
        <p:spPr>
          <a:xfrm>
            <a:off x="9041199" y="6356350"/>
            <a:ext cx="2743200" cy="365125"/>
          </a:xfrm>
        </p:spPr>
        <p:txBody>
          <a:bodyPr>
            <a:normAutofit/>
          </a:bodyPr>
          <a:lstStyle/>
          <a:p>
            <a:pPr>
              <a:spcAft>
                <a:spcPts val="600"/>
              </a:spcAft>
            </a:pPr>
            <a:fld id="{45C5C030-0550-4584-9C82-E35DF7DBC581}" type="slidenum">
              <a:rPr lang="en-US">
                <a:solidFill>
                  <a:schemeClr val="bg1"/>
                </a:solidFill>
                <a:effectLst>
                  <a:outerShdw blurRad="38100" dist="38100" dir="2700000" algn="tl">
                    <a:srgbClr val="000000">
                      <a:alpha val="43137"/>
                    </a:srgbClr>
                  </a:outerShdw>
                </a:effectLst>
              </a:rPr>
              <a:pPr>
                <a:spcAft>
                  <a:spcPts val="600"/>
                </a:spcAft>
              </a:pPr>
              <a:t>1</a:t>
            </a:fld>
            <a:endParaRPr lang="en-US">
              <a:solidFill>
                <a:schemeClr val="bg1"/>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2997343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4" name="Rectangle 23">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199148B-CC86-0750-B26B-5D44D9ADEAF6}"/>
              </a:ext>
            </a:extLst>
          </p:cNvPr>
          <p:cNvSpPr>
            <a:spLocks noGrp="1"/>
          </p:cNvSpPr>
          <p:nvPr>
            <p:ph type="title"/>
          </p:nvPr>
        </p:nvSpPr>
        <p:spPr>
          <a:xfrm>
            <a:off x="640080" y="325369"/>
            <a:ext cx="4368602" cy="1956841"/>
          </a:xfrm>
        </p:spPr>
        <p:txBody>
          <a:bodyPr anchor="b">
            <a:normAutofit/>
          </a:bodyPr>
          <a:lstStyle/>
          <a:p>
            <a:r>
              <a:rPr lang="en-US" sz="5400" b="1" dirty="0"/>
              <a:t>6.Conciusion:</a:t>
            </a:r>
          </a:p>
        </p:txBody>
      </p:sp>
      <p:sp>
        <p:nvSpPr>
          <p:cNvPr id="26"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C7C90F1D-6FCC-2A9F-73EF-E304696065AF}"/>
              </a:ext>
            </a:extLst>
          </p:cNvPr>
          <p:cNvSpPr>
            <a:spLocks noGrp="1"/>
          </p:cNvSpPr>
          <p:nvPr>
            <p:ph idx="1"/>
          </p:nvPr>
        </p:nvSpPr>
        <p:spPr>
          <a:xfrm>
            <a:off x="640080" y="2872899"/>
            <a:ext cx="4243589" cy="3320668"/>
          </a:xfrm>
        </p:spPr>
        <p:txBody>
          <a:bodyPr>
            <a:normAutofit/>
          </a:bodyPr>
          <a:lstStyle/>
          <a:p>
            <a:r>
              <a:rPr lang="en-US" sz="2200" b="1" dirty="0"/>
              <a:t>In recent years, track and trace systems have shown to be an effective tool for increasing pharmaceutical companies competitiveness and capacity to prevent thefts and counterfeiting, while reducing recall frequency and costs.</a:t>
            </a:r>
          </a:p>
        </p:txBody>
      </p:sp>
      <p:pic>
        <p:nvPicPr>
          <p:cNvPr id="5" name="Picture 4" descr="A black background with white text and icons&#10;&#10;Description automatically generated">
            <a:extLst>
              <a:ext uri="{FF2B5EF4-FFF2-40B4-BE49-F238E27FC236}">
                <a16:creationId xmlns:a16="http://schemas.microsoft.com/office/drawing/2014/main" id="{DC54CE54-735B-4D42-E42B-8DC71F844DBA}"/>
              </a:ext>
            </a:extLst>
          </p:cNvPr>
          <p:cNvPicPr>
            <a:picLocks noChangeAspect="1"/>
          </p:cNvPicPr>
          <p:nvPr/>
        </p:nvPicPr>
        <p:blipFill rotWithShape="1">
          <a:blip r:embed="rId2"/>
          <a:srcRect l="18442" r="14857"/>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15360774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stretch>
            <a:fillRect t="-9000" b="-9000"/>
          </a:stretch>
        </a:blipFill>
        <a:effectLst/>
      </p:bgPr>
    </p:bg>
    <p:spTree>
      <p:nvGrpSpPr>
        <p:cNvPr id="1" name=""/>
        <p:cNvGrpSpPr/>
        <p:nvPr/>
      </p:nvGrpSpPr>
      <p:grpSpPr>
        <a:xfrm>
          <a:off x="0" y="0"/>
          <a:ext cx="0" cy="0"/>
          <a:chOff x="0" y="0"/>
          <a:chExt cx="0" cy="0"/>
        </a:xfrm>
      </p:grpSpPr>
      <p:sp useBgFill="1">
        <p:nvSpPr>
          <p:cNvPr id="35" name="Rectangle 34">
            <a:extLst>
              <a:ext uri="{FF2B5EF4-FFF2-40B4-BE49-F238E27FC236}">
                <a16:creationId xmlns:a16="http://schemas.microsoft.com/office/drawing/2014/main" id="{ECC07320-C2CA-4E29-8481-9D9E143C7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178FB36B-5BFE-42CA-BC60-1115E0D95E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D5E7C76-E3D0-3B27-BE1E-1282A5F00105}"/>
              </a:ext>
            </a:extLst>
          </p:cNvPr>
          <p:cNvSpPr>
            <a:spLocks noGrp="1"/>
          </p:cNvSpPr>
          <p:nvPr>
            <p:ph type="title"/>
          </p:nvPr>
        </p:nvSpPr>
        <p:spPr>
          <a:xfrm>
            <a:off x="633781" y="375920"/>
            <a:ext cx="3973385" cy="5440658"/>
          </a:xfrm>
          <a:noFill/>
        </p:spPr>
        <p:txBody>
          <a:bodyPr vert="horz" lIns="91440" tIns="45720" rIns="91440" bIns="45720" rtlCol="0" anchor="b">
            <a:normAutofit/>
          </a:bodyPr>
          <a:lstStyle/>
          <a:p>
            <a:r>
              <a:rPr lang="en-US" sz="2900" b="1" dirty="0">
                <a:solidFill>
                  <a:srgbClr val="000000"/>
                </a:solidFill>
                <a:latin typeface="Calibri"/>
                <a:ea typeface="Calibri"/>
                <a:cs typeface="Calibri"/>
              </a:rPr>
              <a:t>Contents:</a:t>
            </a:r>
            <a:br>
              <a:rPr lang="en-US" sz="2900" b="1" dirty="0">
                <a:solidFill>
                  <a:srgbClr val="000000"/>
                </a:solidFill>
                <a:latin typeface="Calibri"/>
                <a:ea typeface="Calibri"/>
                <a:cs typeface="Calibri"/>
              </a:rPr>
            </a:br>
            <a:r>
              <a:rPr lang="en-US" sz="2900" b="1" dirty="0">
                <a:solidFill>
                  <a:srgbClr val="000000"/>
                </a:solidFill>
                <a:latin typeface="Calibri"/>
                <a:ea typeface="Calibri"/>
                <a:cs typeface="Calibri"/>
              </a:rPr>
              <a:t>1.Why serialization needed in pharma?</a:t>
            </a:r>
            <a:br>
              <a:rPr lang="en-US" sz="2900" b="1" dirty="0">
                <a:latin typeface="Calibri"/>
              </a:rPr>
            </a:br>
            <a:r>
              <a:rPr lang="en-US" sz="2900" b="1" dirty="0">
                <a:solidFill>
                  <a:srgbClr val="000000"/>
                </a:solidFill>
                <a:latin typeface="Calibri"/>
                <a:ea typeface="Calibri"/>
                <a:cs typeface="Calibri"/>
              </a:rPr>
              <a:t>2.How Serialization     helps in pharmaceutical packaging?</a:t>
            </a:r>
            <a:br>
              <a:rPr lang="en-US" sz="2900" b="1" dirty="0">
                <a:latin typeface="Calibri"/>
                <a:ea typeface="Calibri Light"/>
                <a:cs typeface="Calibri Light"/>
              </a:rPr>
            </a:br>
            <a:r>
              <a:rPr lang="en-US" sz="2900" b="1" dirty="0">
                <a:solidFill>
                  <a:srgbClr val="000000"/>
                </a:solidFill>
                <a:latin typeface="Calibri"/>
                <a:ea typeface="Calibri Light"/>
                <a:cs typeface="Calibri Light"/>
              </a:rPr>
              <a:t>3.Packaging levels</a:t>
            </a:r>
            <a:br>
              <a:rPr lang="en-US" sz="2900" b="1" dirty="0">
                <a:latin typeface="Calibri"/>
                <a:ea typeface="Calibri Light"/>
                <a:cs typeface="Calibri Light"/>
              </a:rPr>
            </a:br>
            <a:r>
              <a:rPr lang="en-US" sz="2900" b="1" dirty="0">
                <a:solidFill>
                  <a:srgbClr val="000000"/>
                </a:solidFill>
                <a:latin typeface="Calibri"/>
                <a:ea typeface="Calibri Light"/>
                <a:cs typeface="Calibri Light"/>
              </a:rPr>
              <a:t>4.Data Storage</a:t>
            </a:r>
            <a:br>
              <a:rPr lang="en-US" sz="2900" b="1" dirty="0">
                <a:latin typeface="Calibri"/>
                <a:ea typeface="Calibri Light"/>
                <a:cs typeface="Calibri Light"/>
              </a:rPr>
            </a:br>
            <a:r>
              <a:rPr lang="en-US" sz="2900" b="1" dirty="0">
                <a:solidFill>
                  <a:srgbClr val="000000"/>
                </a:solidFill>
                <a:latin typeface="Calibri"/>
                <a:ea typeface="Calibri Light"/>
                <a:cs typeface="Calibri Light"/>
              </a:rPr>
              <a:t>5.Benefits through the           System</a:t>
            </a:r>
            <a:br>
              <a:rPr lang="en-US" sz="2900" b="1" dirty="0">
                <a:latin typeface="Calibri"/>
                <a:ea typeface="Calibri Light"/>
                <a:cs typeface="Calibri Light"/>
              </a:rPr>
            </a:br>
            <a:r>
              <a:rPr lang="en-US" sz="2900" b="1" dirty="0">
                <a:solidFill>
                  <a:srgbClr val="000000"/>
                </a:solidFill>
                <a:latin typeface="Calibri"/>
                <a:ea typeface="Calibri Light"/>
                <a:cs typeface="Calibri Light"/>
              </a:rPr>
              <a:t>6.Conclusion</a:t>
            </a:r>
            <a:br>
              <a:rPr lang="en-US" sz="2900" b="1" dirty="0">
                <a:solidFill>
                  <a:srgbClr val="000000"/>
                </a:solidFill>
              </a:rPr>
            </a:br>
            <a:endParaRPr lang="en-US" sz="2900" b="1" dirty="0">
              <a:solidFill>
                <a:srgbClr val="000000"/>
              </a:solidFill>
              <a:ea typeface="Calibri Light" panose="020F0302020204030204"/>
              <a:cs typeface="Calibri Light" panose="020F0302020204030204"/>
            </a:endParaRPr>
          </a:p>
        </p:txBody>
      </p:sp>
    </p:spTree>
    <p:extLst>
      <p:ext uri="{BB962C8B-B14F-4D97-AF65-F5344CB8AC3E}">
        <p14:creationId xmlns:p14="http://schemas.microsoft.com/office/powerpoint/2010/main" val="368006908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descr="Desk with stethoscope and computer keyboard">
            <a:extLst>
              <a:ext uri="{FF2B5EF4-FFF2-40B4-BE49-F238E27FC236}">
                <a16:creationId xmlns:a16="http://schemas.microsoft.com/office/drawing/2014/main" id="{94EA60D5-DA00-4E5F-0E9B-D008993CDDFD}"/>
              </a:ext>
            </a:extLst>
          </p:cNvPr>
          <p:cNvPicPr>
            <a:picLocks noChangeAspect="1"/>
          </p:cNvPicPr>
          <p:nvPr/>
        </p:nvPicPr>
        <p:blipFill rotWithShape="1">
          <a:blip r:embed="rId2"/>
          <a:srcRect r="-2" b="15726"/>
          <a:stretch/>
        </p:blipFill>
        <p:spPr>
          <a:xfrm>
            <a:off x="-204696" y="147860"/>
            <a:ext cx="12191980" cy="6857990"/>
          </a:xfrm>
          <a:prstGeom prst="rect">
            <a:avLst/>
          </a:prstGeom>
          <a:noFill/>
        </p:spPr>
      </p:pic>
      <p:sp>
        <p:nvSpPr>
          <p:cNvPr id="2" name="Title 1">
            <a:extLst>
              <a:ext uri="{FF2B5EF4-FFF2-40B4-BE49-F238E27FC236}">
                <a16:creationId xmlns:a16="http://schemas.microsoft.com/office/drawing/2014/main" id="{64BA9A03-CB26-3FC4-65FB-07419CC2B032}"/>
              </a:ext>
            </a:extLst>
          </p:cNvPr>
          <p:cNvSpPr>
            <a:spLocks noGrp="1"/>
          </p:cNvSpPr>
          <p:nvPr>
            <p:ph type="ctrTitle"/>
          </p:nvPr>
        </p:nvSpPr>
        <p:spPr>
          <a:xfrm>
            <a:off x="5885741" y="2396973"/>
            <a:ext cx="4294414" cy="3063354"/>
          </a:xfrm>
          <a:solidFill>
            <a:schemeClr val="bg1">
              <a:lumMod val="95000"/>
            </a:schemeClr>
          </a:solidFill>
        </p:spPr>
        <p:txBody>
          <a:bodyPr>
            <a:normAutofit fontScale="90000"/>
          </a:bodyPr>
          <a:lstStyle/>
          <a:p>
            <a:pPr algn="r"/>
            <a:r>
              <a:rPr lang="en-GB" b="1" dirty="0">
                <a:solidFill>
                  <a:srgbClr val="FF0000"/>
                </a:solidFill>
              </a:rPr>
              <a:t>1.Why serialization needed in pharma ?</a:t>
            </a:r>
            <a:endParaRPr lang="en-GB" dirty="0">
              <a:solidFill>
                <a:srgbClr val="FF0000"/>
              </a:solidFill>
              <a:cs typeface="Arial"/>
            </a:endParaRPr>
          </a:p>
        </p:txBody>
      </p:sp>
      <p:sp>
        <p:nvSpPr>
          <p:cNvPr id="18" name="Subtitle 2">
            <a:extLst>
              <a:ext uri="{FF2B5EF4-FFF2-40B4-BE49-F238E27FC236}">
                <a16:creationId xmlns:a16="http://schemas.microsoft.com/office/drawing/2014/main" id="{6008F35F-D16F-4570-858B-EF57288370AE}"/>
              </a:ext>
            </a:extLst>
          </p:cNvPr>
          <p:cNvSpPr>
            <a:spLocks noGrp="1"/>
          </p:cNvSpPr>
          <p:nvPr>
            <p:ph type="subTitle" idx="1"/>
          </p:nvPr>
        </p:nvSpPr>
        <p:spPr>
          <a:xfrm>
            <a:off x="-69642" y="877257"/>
            <a:ext cx="5597188" cy="2196956"/>
          </a:xfrm>
          <a:solidFill>
            <a:schemeClr val="bg2">
              <a:lumMod val="90000"/>
            </a:schemeClr>
          </a:solidFill>
        </p:spPr>
        <p:txBody>
          <a:bodyPr vert="horz" lIns="91440" tIns="45720" rIns="91440" bIns="45720" rtlCol="0" anchor="t">
            <a:normAutofit/>
          </a:bodyPr>
          <a:lstStyle/>
          <a:p>
            <a:pPr lvl="1"/>
            <a:r>
              <a:rPr lang="en-US" sz="2400" dirty="0">
                <a:solidFill>
                  <a:srgbClr val="00B050"/>
                </a:solidFill>
                <a:effectLst>
                  <a:outerShdw blurRad="38100" dist="38100" dir="2700000" algn="tl">
                    <a:srgbClr val="000000">
                      <a:alpha val="43137"/>
                    </a:srgbClr>
                  </a:outerShdw>
                </a:effectLst>
              </a:rPr>
              <a:t>Serialization  identifies every product within a supply chain by a unique serial number and in addition  to the origin ,shelf life and the batch number. </a:t>
            </a:r>
            <a:endParaRPr lang="en-US">
              <a:cs typeface="Arial" panose="020B0604020202020204"/>
            </a:endParaRPr>
          </a:p>
        </p:txBody>
      </p:sp>
      <p:sp>
        <p:nvSpPr>
          <p:cNvPr id="21" name="Slide Number Placeholder 9">
            <a:extLst>
              <a:ext uri="{FF2B5EF4-FFF2-40B4-BE49-F238E27FC236}">
                <a16:creationId xmlns:a16="http://schemas.microsoft.com/office/drawing/2014/main" id="{A443A0C7-3A61-432A-81C6-40FB2C602720}"/>
              </a:ext>
            </a:extLst>
          </p:cNvPr>
          <p:cNvSpPr>
            <a:spLocks noGrp="1"/>
          </p:cNvSpPr>
          <p:nvPr>
            <p:ph type="sldNum" sz="quarter" idx="12"/>
          </p:nvPr>
        </p:nvSpPr>
        <p:spPr/>
        <p:txBody>
          <a:bodyPr/>
          <a:lstStyle/>
          <a:p>
            <a:pPr>
              <a:spcAft>
                <a:spcPts val="600"/>
              </a:spcAft>
            </a:pPr>
            <a:fld id="{45C5C030-0550-4584-9C82-E35DF7DBC581}" type="slidenum">
              <a:rPr lang="en-US" smtClean="0">
                <a:solidFill>
                  <a:srgbClr val="FFFFFF"/>
                </a:solidFill>
                <a:effectLst>
                  <a:outerShdw blurRad="38100" dist="38100" dir="2700000" algn="tl">
                    <a:srgbClr val="000000">
                      <a:alpha val="43137"/>
                    </a:srgbClr>
                  </a:outerShdw>
                </a:effectLst>
              </a:rPr>
              <a:pPr>
                <a:spcAft>
                  <a:spcPts val="600"/>
                </a:spcAft>
              </a:pPr>
              <a:t>3</a:t>
            </a:fld>
            <a:endParaRPr lang="en-US">
              <a:solidFill>
                <a:srgbClr val="FFFFFF"/>
              </a:solidFill>
              <a:effectLst>
                <a:outerShdw blurRad="38100" dist="38100" dir="2700000" algn="tl">
                  <a:srgbClr val="000000">
                    <a:alpha val="43137"/>
                  </a:srgbClr>
                </a:outerShdw>
              </a:effectLst>
            </a:endParaRPr>
          </a:p>
        </p:txBody>
      </p:sp>
      <p:sp>
        <p:nvSpPr>
          <p:cNvPr id="4" name="TextBox 3">
            <a:extLst>
              <a:ext uri="{FF2B5EF4-FFF2-40B4-BE49-F238E27FC236}">
                <a16:creationId xmlns:a16="http://schemas.microsoft.com/office/drawing/2014/main" id="{F71D30C3-DAAF-932D-C9B5-FB7B3146771D}"/>
              </a:ext>
            </a:extLst>
          </p:cNvPr>
          <p:cNvSpPr txBox="1"/>
          <p:nvPr/>
        </p:nvSpPr>
        <p:spPr>
          <a:xfrm>
            <a:off x="-1376" y="4061218"/>
            <a:ext cx="5414437" cy="1200329"/>
          </a:xfrm>
          <a:prstGeom prst="rect">
            <a:avLst/>
          </a:prstGeom>
          <a:solidFill>
            <a:schemeClr val="bg2">
              <a:lumMod val="90000"/>
            </a:schemeClr>
          </a:solid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GB" sz="2400" b="1" dirty="0">
                <a:solidFill>
                  <a:srgbClr val="00B050"/>
                </a:solidFill>
              </a:rPr>
              <a:t>Serialization can also trace the pharmaceutical product from production through distribution to patient</a:t>
            </a:r>
          </a:p>
        </p:txBody>
      </p:sp>
    </p:spTree>
    <p:extLst>
      <p:ext uri="{BB962C8B-B14F-4D97-AF65-F5344CB8AC3E}">
        <p14:creationId xmlns:p14="http://schemas.microsoft.com/office/powerpoint/2010/main" val="292241573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ECC07320-C2CA-4E29-8481-9D9E143C778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Vaccine storage and manufacturing">
            <a:extLst>
              <a:ext uri="{FF2B5EF4-FFF2-40B4-BE49-F238E27FC236}">
                <a16:creationId xmlns:a16="http://schemas.microsoft.com/office/drawing/2014/main" id="{8E81B272-82C5-C66C-2EFD-4D394BF4939A}"/>
              </a:ext>
            </a:extLst>
          </p:cNvPr>
          <p:cNvPicPr>
            <a:picLocks noChangeAspect="1"/>
          </p:cNvPicPr>
          <p:nvPr/>
        </p:nvPicPr>
        <p:blipFill rotWithShape="1">
          <a:blip r:embed="rId2"/>
          <a:srcRect l="5884" r="-1" b="-1"/>
          <a:stretch/>
        </p:blipFill>
        <p:spPr>
          <a:xfrm>
            <a:off x="2657551" y="10"/>
            <a:ext cx="9534449" cy="6857990"/>
          </a:xfrm>
          <a:prstGeom prst="rect">
            <a:avLst/>
          </a:prstGeom>
        </p:spPr>
      </p:pic>
      <p:sp>
        <p:nvSpPr>
          <p:cNvPr id="12" name="Rectangle 11">
            <a:extLst>
              <a:ext uri="{FF2B5EF4-FFF2-40B4-BE49-F238E27FC236}">
                <a16:creationId xmlns:a16="http://schemas.microsoft.com/office/drawing/2014/main" id="{178FB36B-5BFE-42CA-BC60-1115E0D95EE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066978"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36E21E1B-A327-484F-297D-EADD06B48349}"/>
              </a:ext>
            </a:extLst>
          </p:cNvPr>
          <p:cNvSpPr>
            <a:spLocks noGrp="1"/>
          </p:cNvSpPr>
          <p:nvPr>
            <p:ph type="title"/>
          </p:nvPr>
        </p:nvSpPr>
        <p:spPr>
          <a:xfrm>
            <a:off x="952228" y="743447"/>
            <a:ext cx="3973385" cy="1332287"/>
          </a:xfrm>
          <a:noFill/>
        </p:spPr>
        <p:txBody>
          <a:bodyPr vert="horz" lIns="91440" tIns="45720" rIns="91440" bIns="45720" rtlCol="0" anchor="b">
            <a:normAutofit/>
          </a:bodyPr>
          <a:lstStyle/>
          <a:p>
            <a:r>
              <a:rPr lang="en-US" sz="2400" b="1" dirty="0">
                <a:latin typeface="Calibri"/>
                <a:ea typeface="Calibri"/>
                <a:cs typeface="Calibri"/>
              </a:rPr>
              <a:t>2.How Serialization helps in  pharmaceutical  packaging?</a:t>
            </a:r>
            <a:endParaRPr lang="en-US">
              <a:ea typeface="Calibri Light" panose="020F0302020204030204"/>
              <a:cs typeface="Calibri Light" panose="020F0302020204030204"/>
            </a:endParaRPr>
          </a:p>
        </p:txBody>
      </p:sp>
      <p:sp>
        <p:nvSpPr>
          <p:cNvPr id="20" name="TextBox 19">
            <a:extLst>
              <a:ext uri="{FF2B5EF4-FFF2-40B4-BE49-F238E27FC236}">
                <a16:creationId xmlns:a16="http://schemas.microsoft.com/office/drawing/2014/main" id="{A7CED2B6-0754-CACA-3F74-B8CD80E629AD}"/>
              </a:ext>
            </a:extLst>
          </p:cNvPr>
          <p:cNvSpPr txBox="1"/>
          <p:nvPr/>
        </p:nvSpPr>
        <p:spPr>
          <a:xfrm>
            <a:off x="405580" y="2396612"/>
            <a:ext cx="5456903" cy="3046988"/>
          </a:xfrm>
          <a:prstGeom prst="rect">
            <a:avLst/>
          </a:prstGeom>
          <a:noFill/>
          <a:ln>
            <a:solidFill>
              <a:srgbClr val="4472C4"/>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Font typeface="Arial"/>
              <a:buChar char="•"/>
            </a:pPr>
            <a:r>
              <a:rPr lang="en-GB" sz="3200" b="1" dirty="0">
                <a:ea typeface="Calibri"/>
                <a:cs typeface="Calibri"/>
              </a:rPr>
              <a:t>Serialization in Pharmaceutical packaging is the process of assigning and Labelling a unique serial number for each product to be sold.</a:t>
            </a:r>
            <a:endParaRPr lang="en-US" sz="3200" b="1"/>
          </a:p>
        </p:txBody>
      </p:sp>
    </p:spTree>
    <p:extLst>
      <p:ext uri="{BB962C8B-B14F-4D97-AF65-F5344CB8AC3E}">
        <p14:creationId xmlns:p14="http://schemas.microsoft.com/office/powerpoint/2010/main" val="8140777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33" name="Rectangle 832">
            <a:extLst>
              <a:ext uri="{FF2B5EF4-FFF2-40B4-BE49-F238E27FC236}">
                <a16:creationId xmlns:a16="http://schemas.microsoft.com/office/drawing/2014/main" id="{9427AF5F-9A0E-42B7-A252-FD64C9885F9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D5C1268-6F5D-DE9B-C9D2-D0551258D1EE}"/>
              </a:ext>
            </a:extLst>
          </p:cNvPr>
          <p:cNvSpPr>
            <a:spLocks noGrp="1"/>
          </p:cNvSpPr>
          <p:nvPr>
            <p:ph type="title"/>
          </p:nvPr>
        </p:nvSpPr>
        <p:spPr>
          <a:xfrm>
            <a:off x="838200" y="365125"/>
            <a:ext cx="10515600" cy="1306443"/>
          </a:xfrm>
        </p:spPr>
        <p:txBody>
          <a:bodyPr>
            <a:normAutofit/>
          </a:bodyPr>
          <a:lstStyle/>
          <a:p>
            <a:r>
              <a:rPr lang="en-US" sz="4000" b="1">
                <a:latin typeface="Calibri"/>
                <a:ea typeface="Calibri"/>
                <a:cs typeface="Calibri"/>
              </a:rPr>
              <a:t>3.Packaging levels</a:t>
            </a:r>
            <a:endParaRPr lang="en-US" sz="4000" b="1"/>
          </a:p>
        </p:txBody>
      </p:sp>
      <p:pic>
        <p:nvPicPr>
          <p:cNvPr id="812" name="Picture 811" descr="A diagram of a staircase with boxes and qr code&#10;&#10;Description automatically generated">
            <a:extLst>
              <a:ext uri="{FF2B5EF4-FFF2-40B4-BE49-F238E27FC236}">
                <a16:creationId xmlns:a16="http://schemas.microsoft.com/office/drawing/2014/main" id="{0F23A2D3-3C80-E9F4-634C-C72A9E1E607D}"/>
              </a:ext>
            </a:extLst>
          </p:cNvPr>
          <p:cNvPicPr>
            <a:picLocks noChangeAspect="1"/>
          </p:cNvPicPr>
          <p:nvPr/>
        </p:nvPicPr>
        <p:blipFill rotWithShape="1">
          <a:blip r:embed="rId2"/>
          <a:srcRect r="5797" b="-1"/>
          <a:stretch/>
        </p:blipFill>
        <p:spPr>
          <a:xfrm>
            <a:off x="4986855" y="1523282"/>
            <a:ext cx="6170299" cy="4212518"/>
          </a:xfrm>
          <a:prstGeom prst="rect">
            <a:avLst/>
          </a:prstGeom>
        </p:spPr>
      </p:pic>
      <p:graphicFrame>
        <p:nvGraphicFramePr>
          <p:cNvPr id="4" name="Content Placeholder 3">
            <a:extLst>
              <a:ext uri="{FF2B5EF4-FFF2-40B4-BE49-F238E27FC236}">
                <a16:creationId xmlns:a16="http://schemas.microsoft.com/office/drawing/2014/main" id="{C97D945E-ABE0-EB3B-E5D2-244A4702E145}"/>
              </a:ext>
            </a:extLst>
          </p:cNvPr>
          <p:cNvGraphicFramePr>
            <a:graphicFrameLocks noGrp="1"/>
          </p:cNvGraphicFramePr>
          <p:nvPr>
            <p:ph idx="1"/>
            <p:extLst>
              <p:ext uri="{D42A27DB-BD31-4B8C-83A1-F6EECF244321}">
                <p14:modId xmlns:p14="http://schemas.microsoft.com/office/powerpoint/2010/main" val="3833003165"/>
              </p:ext>
            </p:extLst>
          </p:nvPr>
        </p:nvGraphicFramePr>
        <p:xfrm>
          <a:off x="838200" y="1825625"/>
          <a:ext cx="4152774" cy="430346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37785698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9" name="Rectangle 78">
            <a:extLst>
              <a:ext uri="{FF2B5EF4-FFF2-40B4-BE49-F238E27FC236}">
                <a16:creationId xmlns:a16="http://schemas.microsoft.com/office/drawing/2014/main" id="{9527FCEA-6143-4C5E-8C45-8AC9237ADE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50000"/>
              <a:lumOff val="50000"/>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Rectangle 80">
            <a:extLst>
              <a:ext uri="{FF2B5EF4-FFF2-40B4-BE49-F238E27FC236}">
                <a16:creationId xmlns:a16="http://schemas.microsoft.com/office/drawing/2014/main" id="{1A9F23AD-7A55-49F3-A3EC-743F47F36B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7090"/>
            <a:ext cx="6741849" cy="5897880"/>
          </a:xfrm>
          <a:prstGeom prst="rect">
            <a:avLst/>
          </a:prstGeom>
          <a:solidFill>
            <a:srgbClr val="FFFFFF"/>
          </a:solidFill>
          <a:ln w="19050">
            <a:solidFill>
              <a:schemeClr val="tx1">
                <a:lumMod val="50000"/>
                <a:lumOff val="50000"/>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6" name="Picture 35" descr="A close-up of a barcode&#10;&#10;Description automatically generated">
            <a:extLst>
              <a:ext uri="{FF2B5EF4-FFF2-40B4-BE49-F238E27FC236}">
                <a16:creationId xmlns:a16="http://schemas.microsoft.com/office/drawing/2014/main" id="{E7379381-0B62-277D-5581-4CA158ADF43A}"/>
              </a:ext>
            </a:extLst>
          </p:cNvPr>
          <p:cNvPicPr>
            <a:picLocks noChangeAspect="1"/>
          </p:cNvPicPr>
          <p:nvPr/>
        </p:nvPicPr>
        <p:blipFill rotWithShape="1">
          <a:blip r:embed="rId2"/>
          <a:srcRect r="-1" b="10073"/>
          <a:stretch/>
        </p:blipFill>
        <p:spPr>
          <a:xfrm>
            <a:off x="641180" y="1274403"/>
            <a:ext cx="6410084" cy="4323254"/>
          </a:xfrm>
          <a:prstGeom prst="rect">
            <a:avLst/>
          </a:prstGeom>
        </p:spPr>
      </p:pic>
      <p:sp>
        <p:nvSpPr>
          <p:cNvPr id="83" name="Rectangle 82">
            <a:extLst>
              <a:ext uri="{FF2B5EF4-FFF2-40B4-BE49-F238E27FC236}">
                <a16:creationId xmlns:a16="http://schemas.microsoft.com/office/drawing/2014/main" id="{D7D9F91F-72C9-4DB9-ABD0-A8180D8262D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480060"/>
            <a:ext cx="4180332" cy="2788074"/>
          </a:xfrm>
          <a:prstGeom prst="rect">
            <a:avLst/>
          </a:prstGeom>
          <a:solidFill>
            <a:srgbClr val="FFFFFF"/>
          </a:solidFill>
          <a:ln w="19050">
            <a:solidFill>
              <a:schemeClr val="tx1">
                <a:lumMod val="50000"/>
                <a:lumOff val="50000"/>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Content Placeholder 22" descr="A close-up of a text&#10;&#10;Description automatically generated">
            <a:extLst>
              <a:ext uri="{FF2B5EF4-FFF2-40B4-BE49-F238E27FC236}">
                <a16:creationId xmlns:a16="http://schemas.microsoft.com/office/drawing/2014/main" id="{AFB01E55-F411-CCBA-AA85-F94A7D378AAF}"/>
              </a:ext>
            </a:extLst>
          </p:cNvPr>
          <p:cNvPicPr>
            <a:picLocks noGrp="1" noChangeAspect="1"/>
          </p:cNvPicPr>
          <p:nvPr>
            <p:ph idx="1"/>
          </p:nvPr>
        </p:nvPicPr>
        <p:blipFill rotWithShape="1">
          <a:blip r:embed="rId3"/>
          <a:srcRect l="6080" r="3238" b="-1"/>
          <a:stretch/>
        </p:blipFill>
        <p:spPr>
          <a:xfrm>
            <a:off x="8126712" y="643467"/>
            <a:ext cx="2993266" cy="2475653"/>
          </a:xfrm>
          <a:prstGeom prst="rect">
            <a:avLst/>
          </a:prstGeom>
        </p:spPr>
      </p:pic>
      <p:sp>
        <p:nvSpPr>
          <p:cNvPr id="85" name="Rectangle 84">
            <a:extLst>
              <a:ext uri="{FF2B5EF4-FFF2-40B4-BE49-F238E27FC236}">
                <a16:creationId xmlns:a16="http://schemas.microsoft.com/office/drawing/2014/main" id="{BE016956-CE9F-4946-8834-A8BC3529D0F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534655" y="3603670"/>
            <a:ext cx="4180332" cy="2788074"/>
          </a:xfrm>
          <a:prstGeom prst="rect">
            <a:avLst/>
          </a:prstGeom>
          <a:solidFill>
            <a:srgbClr val="FFFFFF"/>
          </a:solidFill>
          <a:ln w="19050">
            <a:solidFill>
              <a:schemeClr val="tx1">
                <a:lumMod val="50000"/>
                <a:lumOff val="50000"/>
                <a:alpha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5" name="Picture 44" descr="A close-up of a product code&#10;&#10;Description automatically generated">
            <a:extLst>
              <a:ext uri="{FF2B5EF4-FFF2-40B4-BE49-F238E27FC236}">
                <a16:creationId xmlns:a16="http://schemas.microsoft.com/office/drawing/2014/main" id="{8E511F63-5782-F14D-5A6A-5321B8B2495B}"/>
              </a:ext>
            </a:extLst>
          </p:cNvPr>
          <p:cNvPicPr>
            <a:picLocks noChangeAspect="1"/>
          </p:cNvPicPr>
          <p:nvPr/>
        </p:nvPicPr>
        <p:blipFill rotWithShape="1">
          <a:blip r:embed="rId4"/>
          <a:srcRect t="618" r="4" b="9593"/>
          <a:stretch/>
        </p:blipFill>
        <p:spPr>
          <a:xfrm>
            <a:off x="7788279" y="3748194"/>
            <a:ext cx="3670132" cy="2471631"/>
          </a:xfrm>
          <a:prstGeom prst="rect">
            <a:avLst/>
          </a:prstGeom>
        </p:spPr>
      </p:pic>
    </p:spTree>
    <p:extLst>
      <p:ext uri="{BB962C8B-B14F-4D97-AF65-F5344CB8AC3E}">
        <p14:creationId xmlns:p14="http://schemas.microsoft.com/office/powerpoint/2010/main" val="19084677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6" name="Rectangle 55">
            <a:extLst>
              <a:ext uri="{FF2B5EF4-FFF2-40B4-BE49-F238E27FC236}">
                <a16:creationId xmlns:a16="http://schemas.microsoft.com/office/drawing/2014/main" id="{6ECA6DCB-B7E1-40A9-9524-540C6DA40B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A644EB3-88C1-D430-FC87-78AEB7381D4F}"/>
              </a:ext>
            </a:extLst>
          </p:cNvPr>
          <p:cNvSpPr>
            <a:spLocks noGrp="1"/>
          </p:cNvSpPr>
          <p:nvPr>
            <p:ph type="title"/>
          </p:nvPr>
        </p:nvSpPr>
        <p:spPr>
          <a:xfrm>
            <a:off x="589560" y="856180"/>
            <a:ext cx="5279408" cy="1128068"/>
          </a:xfrm>
        </p:spPr>
        <p:txBody>
          <a:bodyPr anchor="ctr">
            <a:normAutofit/>
          </a:bodyPr>
          <a:lstStyle/>
          <a:p>
            <a:r>
              <a:rPr lang="en-GB" sz="4000" b="1">
                <a:ea typeface="Calibri Light"/>
                <a:cs typeface="Calibri Light"/>
              </a:rPr>
              <a:t>4.Data Storage:</a:t>
            </a:r>
          </a:p>
        </p:txBody>
      </p:sp>
      <p:grpSp>
        <p:nvGrpSpPr>
          <p:cNvPr id="58" name="Group 57">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59" name="Rectangle 58">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2" name="Rectangle 61">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123821"/>
            <a:ext cx="4975066"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75650BB-8A68-1A6B-D767-9BC8C8BA9CB1}"/>
              </a:ext>
            </a:extLst>
          </p:cNvPr>
          <p:cNvSpPr>
            <a:spLocks noGrp="1"/>
          </p:cNvSpPr>
          <p:nvPr>
            <p:ph idx="1"/>
          </p:nvPr>
        </p:nvSpPr>
        <p:spPr>
          <a:xfrm>
            <a:off x="590719" y="3100648"/>
            <a:ext cx="5278066" cy="3209442"/>
          </a:xfrm>
        </p:spPr>
        <p:txBody>
          <a:bodyPr vert="horz" lIns="91440" tIns="45720" rIns="91440" bIns="45720" rtlCol="0" anchor="ctr">
            <a:normAutofit lnSpcReduction="10000"/>
          </a:bodyPr>
          <a:lstStyle/>
          <a:p>
            <a:r>
              <a:rPr lang="en-GB" sz="2000" dirty="0">
                <a:ea typeface="Calibri"/>
                <a:cs typeface="Calibri"/>
              </a:rPr>
              <a:t>The manufactures shall maintain the data in parent-child relationship for all the packaging levels and their movements in the supply chain.</a:t>
            </a:r>
          </a:p>
          <a:p>
            <a:pPr marL="0" indent="0">
              <a:buNone/>
            </a:pPr>
            <a:endParaRPr lang="en-GB" sz="2000" dirty="0">
              <a:ea typeface="Calibri"/>
              <a:cs typeface="Calibri"/>
            </a:endParaRPr>
          </a:p>
          <a:p>
            <a:r>
              <a:rPr lang="en-GB" sz="2000" dirty="0">
                <a:ea typeface="Calibri"/>
                <a:cs typeface="Calibri"/>
              </a:rPr>
              <a:t>Applications like Trace Link ,Rfxel , SAP, Lspedia and others were using for EPCIS data transmission to  partners ,Whole sellers and distributors, or its designated agency and also using for Exchanging of serial numbers in the packaging levels.</a:t>
            </a:r>
          </a:p>
          <a:p>
            <a:pPr marL="0" indent="0">
              <a:buNone/>
            </a:pPr>
            <a:endParaRPr lang="en-GB" sz="2000" dirty="0">
              <a:ea typeface="Calibri"/>
              <a:cs typeface="Calibri"/>
            </a:endParaRPr>
          </a:p>
          <a:p>
            <a:endParaRPr lang="en-GB" sz="2000" dirty="0">
              <a:ea typeface="Calibri"/>
              <a:cs typeface="Calibri"/>
            </a:endParaRPr>
          </a:p>
          <a:p>
            <a:endParaRPr lang="en-GB" sz="2000" dirty="0"/>
          </a:p>
        </p:txBody>
      </p:sp>
      <p:sp>
        <p:nvSpPr>
          <p:cNvPr id="64" name="Rectangle 63">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49687" y="357447"/>
            <a:ext cx="4845488" cy="292358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diagram of a global location">
            <a:extLst>
              <a:ext uri="{FF2B5EF4-FFF2-40B4-BE49-F238E27FC236}">
                <a16:creationId xmlns:a16="http://schemas.microsoft.com/office/drawing/2014/main" id="{328CC63E-B6B4-2B81-311E-D7C2D209E337}"/>
              </a:ext>
            </a:extLst>
          </p:cNvPr>
          <p:cNvPicPr>
            <a:picLocks noChangeAspect="1"/>
          </p:cNvPicPr>
          <p:nvPr/>
        </p:nvPicPr>
        <p:blipFill rotWithShape="1">
          <a:blip r:embed="rId2"/>
          <a:srcRect t="1289" r="4" b="22343"/>
          <a:stretch/>
        </p:blipFill>
        <p:spPr>
          <a:xfrm>
            <a:off x="7083423" y="581892"/>
            <a:ext cx="4397433" cy="2518756"/>
          </a:xfrm>
          <a:prstGeom prst="rect">
            <a:avLst/>
          </a:prstGeom>
        </p:spPr>
      </p:pic>
      <p:sp>
        <p:nvSpPr>
          <p:cNvPr id="68" name="Rectangle 67">
            <a:extLst>
              <a:ext uri="{FF2B5EF4-FFF2-40B4-BE49-F238E27FC236}">
                <a16:creationId xmlns:a16="http://schemas.microsoft.com/office/drawing/2014/main" id="{8CB5D2D7-DF65-4E86-BFBA-FFB9B5ACEB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49687" y="3505479"/>
            <a:ext cx="4845488" cy="292358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diagram of data processing">
            <a:extLst>
              <a:ext uri="{FF2B5EF4-FFF2-40B4-BE49-F238E27FC236}">
                <a16:creationId xmlns:a16="http://schemas.microsoft.com/office/drawing/2014/main" id="{71F2998E-0BA8-7080-CE64-AB1F6ED6D3E8}"/>
              </a:ext>
            </a:extLst>
          </p:cNvPr>
          <p:cNvPicPr>
            <a:picLocks noChangeAspect="1"/>
          </p:cNvPicPr>
          <p:nvPr/>
        </p:nvPicPr>
        <p:blipFill rotWithShape="1">
          <a:blip r:embed="rId3"/>
          <a:srcRect t="14958" r="1" b="8639"/>
          <a:stretch/>
        </p:blipFill>
        <p:spPr>
          <a:xfrm>
            <a:off x="7083423" y="3707894"/>
            <a:ext cx="4395569" cy="2518756"/>
          </a:xfrm>
          <a:prstGeom prst="rect">
            <a:avLst/>
          </a:prstGeom>
        </p:spPr>
      </p:pic>
    </p:spTree>
    <p:extLst>
      <p:ext uri="{BB962C8B-B14F-4D97-AF65-F5344CB8AC3E}">
        <p14:creationId xmlns:p14="http://schemas.microsoft.com/office/powerpoint/2010/main" val="369107682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6" name="Rectangle 28">
            <a:extLst>
              <a:ext uri="{FF2B5EF4-FFF2-40B4-BE49-F238E27FC236}">
                <a16:creationId xmlns:a16="http://schemas.microsoft.com/office/drawing/2014/main" id="{6ECA6DCB-B7E1-40A9-9524-540C6DA40B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1F6A128-A341-CFA3-0969-70B22DD78EC1}"/>
              </a:ext>
            </a:extLst>
          </p:cNvPr>
          <p:cNvSpPr>
            <a:spLocks noGrp="1"/>
          </p:cNvSpPr>
          <p:nvPr>
            <p:ph type="title"/>
          </p:nvPr>
        </p:nvSpPr>
        <p:spPr>
          <a:xfrm>
            <a:off x="589560" y="856180"/>
            <a:ext cx="5279408" cy="1128068"/>
          </a:xfrm>
        </p:spPr>
        <p:txBody>
          <a:bodyPr anchor="ctr">
            <a:normAutofit/>
          </a:bodyPr>
          <a:lstStyle/>
          <a:p>
            <a:r>
              <a:rPr lang="en-US" sz="4000" b="1" i="1"/>
              <a:t>5.Benefits:</a:t>
            </a:r>
          </a:p>
        </p:txBody>
      </p:sp>
      <p:grpSp>
        <p:nvGrpSpPr>
          <p:cNvPr id="38" name="Group 30">
            <a:extLst>
              <a:ext uri="{FF2B5EF4-FFF2-40B4-BE49-F238E27FC236}">
                <a16:creationId xmlns:a16="http://schemas.microsoft.com/office/drawing/2014/main" id="{1DE889C7-FAD6-4397-98E2-05D50348445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083484"/>
            <a:ext cx="355196" cy="673460"/>
            <a:chOff x="0" y="823811"/>
            <a:chExt cx="355196" cy="673460"/>
          </a:xfrm>
        </p:grpSpPr>
        <p:sp>
          <p:nvSpPr>
            <p:cNvPr id="32" name="Rectangle 31">
              <a:extLst>
                <a:ext uri="{FF2B5EF4-FFF2-40B4-BE49-F238E27FC236}">
                  <a16:creationId xmlns:a16="http://schemas.microsoft.com/office/drawing/2014/main" id="{F399A70F-F8CD-4992-9EF5-6CF15472E7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823811"/>
              <a:ext cx="87363"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2">
              <a:extLst>
                <a:ext uri="{FF2B5EF4-FFF2-40B4-BE49-F238E27FC236}">
                  <a16:creationId xmlns:a16="http://schemas.microsoft.com/office/drawing/2014/main" id="{48F4FEDC-6D80-458C-A665-075D9B9500F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59341" y="823811"/>
              <a:ext cx="195855" cy="67346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35" name="Rectangle 34">
            <a:extLst>
              <a:ext uri="{FF2B5EF4-FFF2-40B4-BE49-F238E27FC236}">
                <a16:creationId xmlns:a16="http://schemas.microsoft.com/office/drawing/2014/main" id="{3873B707-463F-40B0-8227-E8CC6C67EB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665085" y="2123821"/>
            <a:ext cx="4975066" cy="2743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E1774B4-1F2F-F203-B5BD-57C892602D16}"/>
              </a:ext>
            </a:extLst>
          </p:cNvPr>
          <p:cNvSpPr>
            <a:spLocks noGrp="1"/>
          </p:cNvSpPr>
          <p:nvPr>
            <p:ph idx="1"/>
          </p:nvPr>
        </p:nvSpPr>
        <p:spPr>
          <a:xfrm>
            <a:off x="590719" y="2330505"/>
            <a:ext cx="5278066" cy="3979585"/>
          </a:xfrm>
        </p:spPr>
        <p:txBody>
          <a:bodyPr anchor="ctr">
            <a:normAutofit/>
          </a:bodyPr>
          <a:lstStyle/>
          <a:p>
            <a:r>
              <a:rPr lang="en-US" sz="2000"/>
              <a:t>Supply chain visibility and prevent diversion</a:t>
            </a:r>
          </a:p>
          <a:p>
            <a:r>
              <a:rPr lang="en-US" sz="2000"/>
              <a:t>Protects patients through improved product security</a:t>
            </a:r>
          </a:p>
          <a:p>
            <a:r>
              <a:rPr lang="en-US" sz="2000"/>
              <a:t>Improves customer confidence:physician,pharmacist and patient</a:t>
            </a:r>
          </a:p>
          <a:p>
            <a:r>
              <a:rPr lang="en-US" sz="2000"/>
              <a:t>Helps company gain greater insights into demand patterns and inventory management</a:t>
            </a:r>
          </a:p>
          <a:p>
            <a:r>
              <a:rPr lang="en-US" sz="2000"/>
              <a:t>Efficient and quick product recall.</a:t>
            </a:r>
            <a:endParaRPr lang="en-US" sz="2000" dirty="0"/>
          </a:p>
        </p:txBody>
      </p:sp>
      <p:sp>
        <p:nvSpPr>
          <p:cNvPr id="37" name="Rectangle 36">
            <a:extLst>
              <a:ext uri="{FF2B5EF4-FFF2-40B4-BE49-F238E27FC236}">
                <a16:creationId xmlns:a16="http://schemas.microsoft.com/office/drawing/2014/main" id="{C13237C8-E62C-4F0D-A318-BD6FB6C2D13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19C9EAEA-39D0-4B0E-A0EB-51E7B26740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49687" y="357447"/>
            <a:ext cx="4845488" cy="292358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megaphone with a yellow and white handle&#10;&#10;Description automatically generated">
            <a:extLst>
              <a:ext uri="{FF2B5EF4-FFF2-40B4-BE49-F238E27FC236}">
                <a16:creationId xmlns:a16="http://schemas.microsoft.com/office/drawing/2014/main" id="{B23DA13A-D11F-E829-C9E0-8070F28D1AB7}"/>
              </a:ext>
            </a:extLst>
          </p:cNvPr>
          <p:cNvPicPr>
            <a:picLocks noChangeAspect="1"/>
          </p:cNvPicPr>
          <p:nvPr/>
        </p:nvPicPr>
        <p:blipFill rotWithShape="1">
          <a:blip r:embed="rId2"/>
          <a:srcRect l="6811" r="2401" b="-3"/>
          <a:stretch/>
        </p:blipFill>
        <p:spPr>
          <a:xfrm>
            <a:off x="7083423" y="581892"/>
            <a:ext cx="4397433" cy="2518756"/>
          </a:xfrm>
          <a:prstGeom prst="rect">
            <a:avLst/>
          </a:prstGeom>
        </p:spPr>
      </p:pic>
      <p:sp>
        <p:nvSpPr>
          <p:cNvPr id="41" name="Rectangle 40">
            <a:extLst>
              <a:ext uri="{FF2B5EF4-FFF2-40B4-BE49-F238E27FC236}">
                <a16:creationId xmlns:a16="http://schemas.microsoft.com/office/drawing/2014/main" id="{8CB5D2D7-DF65-4E86-BFBA-FFB9B5ACEB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49687" y="3505479"/>
            <a:ext cx="4845488" cy="2923587"/>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map of the world with people around it&#10;&#10;Description automatically generated">
            <a:extLst>
              <a:ext uri="{FF2B5EF4-FFF2-40B4-BE49-F238E27FC236}">
                <a16:creationId xmlns:a16="http://schemas.microsoft.com/office/drawing/2014/main" id="{90F0EE19-4FE5-3E25-24C8-F211547BF630}"/>
              </a:ext>
            </a:extLst>
          </p:cNvPr>
          <p:cNvPicPr>
            <a:picLocks noChangeAspect="1"/>
          </p:cNvPicPr>
          <p:nvPr/>
        </p:nvPicPr>
        <p:blipFill rotWithShape="1">
          <a:blip r:embed="rId3"/>
          <a:srcRect l="4352" r="4898" b="-3"/>
          <a:stretch/>
        </p:blipFill>
        <p:spPr>
          <a:xfrm>
            <a:off x="7083423" y="3707894"/>
            <a:ext cx="4395569" cy="2518756"/>
          </a:xfrm>
          <a:prstGeom prst="rect">
            <a:avLst/>
          </a:prstGeom>
        </p:spPr>
      </p:pic>
    </p:spTree>
    <p:extLst>
      <p:ext uri="{BB962C8B-B14F-4D97-AF65-F5344CB8AC3E}">
        <p14:creationId xmlns:p14="http://schemas.microsoft.com/office/powerpoint/2010/main" val="131167477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descr="A diagram of a company chain security act">
            <a:extLst>
              <a:ext uri="{FF2B5EF4-FFF2-40B4-BE49-F238E27FC236}">
                <a16:creationId xmlns:a16="http://schemas.microsoft.com/office/drawing/2014/main" id="{83F6D147-55C9-AA49-4730-4E026A93D296}"/>
              </a:ext>
            </a:extLst>
          </p:cNvPr>
          <p:cNvPicPr>
            <a:picLocks noGrp="1" noChangeAspect="1"/>
          </p:cNvPicPr>
          <p:nvPr>
            <p:ph idx="1"/>
          </p:nvPr>
        </p:nvPicPr>
        <p:blipFill>
          <a:blip r:embed="rId2"/>
          <a:stretch>
            <a:fillRect/>
          </a:stretch>
        </p:blipFill>
        <p:spPr>
          <a:xfrm>
            <a:off x="343907" y="697895"/>
            <a:ext cx="10911922" cy="5931505"/>
          </a:xfrm>
          <a:prstGeom prst="rect">
            <a:avLst/>
          </a:prstGeom>
        </p:spPr>
      </p:pic>
    </p:spTree>
    <p:extLst>
      <p:ext uri="{BB962C8B-B14F-4D97-AF65-F5344CB8AC3E}">
        <p14:creationId xmlns:p14="http://schemas.microsoft.com/office/powerpoint/2010/main" val="594168499"/>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Ion</Template>
  <TotalTime>98</TotalTime>
  <Words>297</Words>
  <Application>Microsoft Office PowerPoint</Application>
  <PresentationFormat>Widescreen</PresentationFormat>
  <Paragraphs>30</Paragraphs>
  <Slides>10</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Calibri Light</vt:lpstr>
      <vt:lpstr>Office Theme</vt:lpstr>
      <vt:lpstr>SERIALIZATION</vt:lpstr>
      <vt:lpstr>Contents: 1.Why serialization needed in pharma? 2.How Serialization     helps in pharmaceutical packaging? 3.Packaging levels 4.Data Storage 5.Benefits through the           System 6.Conclusion </vt:lpstr>
      <vt:lpstr>1.Why serialization needed in pharma ?</vt:lpstr>
      <vt:lpstr>2.How Serialization helps in  pharmaceutical  packaging?</vt:lpstr>
      <vt:lpstr>3.Packaging levels</vt:lpstr>
      <vt:lpstr>PowerPoint Presentation</vt:lpstr>
      <vt:lpstr>4.Data Storage:</vt:lpstr>
      <vt:lpstr>5.Benefits:</vt:lpstr>
      <vt:lpstr>PowerPoint Presentation</vt:lpstr>
      <vt:lpstr>6.Conciusion: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Se</dc:title>
  <dc:creator/>
  <cp:lastModifiedBy>C. Sandeep Kumar Reddy</cp:lastModifiedBy>
  <cp:revision>557</cp:revision>
  <dcterms:created xsi:type="dcterms:W3CDTF">2023-11-11T11:39:17Z</dcterms:created>
  <dcterms:modified xsi:type="dcterms:W3CDTF">2023-11-12T06:00:03Z</dcterms:modified>
</cp:coreProperties>
</file>